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48" r:id="rId5"/>
    <p:sldMasterId id="2147483657" r:id="rId6"/>
    <p:sldMasterId id="2147483667" r:id="rId7"/>
    <p:sldMasterId id="2147483671" r:id="rId8"/>
    <p:sldMasterId id="2147483677" r:id="rId9"/>
  </p:sldMasterIdLst>
  <p:notesMasterIdLst>
    <p:notesMasterId r:id="rId49"/>
  </p:notesMasterIdLst>
  <p:handoutMasterIdLst>
    <p:handoutMasterId r:id="rId50"/>
  </p:handoutMasterIdLst>
  <p:sldIdLst>
    <p:sldId id="258" r:id="rId10"/>
    <p:sldId id="256" r:id="rId11"/>
    <p:sldId id="257" r:id="rId12"/>
    <p:sldId id="260" r:id="rId13"/>
    <p:sldId id="261" r:id="rId14"/>
    <p:sldId id="262" r:id="rId15"/>
    <p:sldId id="263" r:id="rId16"/>
    <p:sldId id="264" r:id="rId17"/>
    <p:sldId id="265" r:id="rId18"/>
    <p:sldId id="266" r:id="rId19"/>
    <p:sldId id="276" r:id="rId20"/>
    <p:sldId id="277" r:id="rId21"/>
    <p:sldId id="278" r:id="rId22"/>
    <p:sldId id="282" r:id="rId23"/>
    <p:sldId id="281" r:id="rId24"/>
    <p:sldId id="280" r:id="rId25"/>
    <p:sldId id="279" r:id="rId26"/>
    <p:sldId id="283" r:id="rId27"/>
    <p:sldId id="284" r:id="rId28"/>
    <p:sldId id="285" r:id="rId29"/>
    <p:sldId id="30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13444538" cy="7562850"/>
  <p:notesSz cx="9144000" cy="6858000"/>
  <p:defaultTextStyle>
    <a:defPPr>
      <a:defRPr lang="en-GB"/>
    </a:defPPr>
    <a:lvl1pPr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1pPr>
    <a:lvl2pPr marL="503238" indent="-460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2pPr>
    <a:lvl3pPr marL="1006475" indent="-92075"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3pPr>
    <a:lvl4pPr marL="1511300" indent="-139700"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4pPr>
    <a:lvl5pPr marL="2014538" indent="-185738" algn="l" defTabSz="503238" rtl="0" fontAlgn="base">
      <a:spcBef>
        <a:spcPct val="0"/>
      </a:spcBef>
      <a:spcAft>
        <a:spcPct val="0"/>
      </a:spcAft>
      <a:defRPr sz="2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382" userDrawn="1">
          <p15:clr>
            <a:srgbClr val="A4A3A4"/>
          </p15:clr>
        </p15:guide>
        <p15:guide id="2" pos="42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DE1"/>
    <a:srgbClr val="E9CF6C"/>
    <a:srgbClr val="B01207"/>
    <a:srgbClr val="2CE824"/>
    <a:srgbClr val="0086CD"/>
    <a:srgbClr val="EF7D00"/>
    <a:srgbClr val="56575F"/>
    <a:srgbClr val="E24912"/>
    <a:srgbClr val="C6093B"/>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B8061-9801-4E4C-AFC7-9C259B8B4DA1}" v="34" dt="2022-07-29T08:20:35.857"/>
    <p1510:client id="{D6F1CEE2-9BA7-445D-836C-899906D7758E}" v="244" dt="2022-07-29T08:28:22.919"/>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648" y="102"/>
      </p:cViewPr>
      <p:guideLst>
        <p:guide orient="horz" pos="2382"/>
        <p:guide pos="423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5CCE922-72D0-4AF9-B1BE-1F04053E1C6C}" type="datetimeFigureOut">
              <a:rPr lang="en-GB" altLang="ja-JP" smtClean="0"/>
              <a:pPr/>
              <a:t>18/10/2022</a:t>
            </a:fld>
            <a:endParaRPr lang="en-GB"/>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CF10AA9-3493-425B-95E9-9C51E803943E}" type="slidenum">
              <a:rPr lang="en-GB" smtClean="0"/>
              <a:pPr/>
              <a:t>‹#›</a:t>
            </a:fld>
            <a:endParaRPr lang="en-GB"/>
          </a:p>
        </p:txBody>
      </p:sp>
    </p:spTree>
    <p:extLst>
      <p:ext uri="{BB962C8B-B14F-4D97-AF65-F5344CB8AC3E}">
        <p14:creationId xmlns:p14="http://schemas.microsoft.com/office/powerpoint/2010/main" val="163539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2E28E6D-2669-48F2-8731-3D6C56C2DE2B}" type="datetimeFigureOut">
              <a:rPr lang="en-GB" altLang="ja-JP" smtClean="0"/>
              <a:pPr/>
              <a:t>18/10/2022</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CAB8177-900E-4186-8690-8A49FA2A8400}" type="slidenum">
              <a:rPr lang="en-GB" smtClean="0"/>
              <a:pPr/>
              <a:t>‹#›</a:t>
            </a:fld>
            <a:endParaRPr lang="en-GB"/>
          </a:p>
        </p:txBody>
      </p:sp>
    </p:spTree>
    <p:extLst>
      <p:ext uri="{BB962C8B-B14F-4D97-AF65-F5344CB8AC3E}">
        <p14:creationId xmlns:p14="http://schemas.microsoft.com/office/powerpoint/2010/main" val="131157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Full AAD guide available on Pragma Knowledge base.</a:t>
            </a:r>
          </a:p>
        </p:txBody>
      </p:sp>
      <p:sp>
        <p:nvSpPr>
          <p:cNvPr id="4" name="Slide Number Placeholder 3"/>
          <p:cNvSpPr>
            <a:spLocks noGrp="1"/>
          </p:cNvSpPr>
          <p:nvPr>
            <p:ph type="sldNum" sz="quarter" idx="5"/>
          </p:nvPr>
        </p:nvSpPr>
        <p:spPr/>
        <p:txBody>
          <a:bodyPr/>
          <a:lstStyle/>
          <a:p>
            <a:fld id="{3CAB8177-900E-4186-8690-8A49FA2A8400}" type="slidenum">
              <a:rPr lang="en-GB" smtClean="0"/>
              <a:pPr/>
              <a:t>5</a:t>
            </a:fld>
            <a:endParaRPr lang="en-GB"/>
          </a:p>
        </p:txBody>
      </p:sp>
    </p:spTree>
    <p:extLst>
      <p:ext uri="{BB962C8B-B14F-4D97-AF65-F5344CB8AC3E}">
        <p14:creationId xmlns:p14="http://schemas.microsoft.com/office/powerpoint/2010/main" val="1626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a:t>Max. 3K contacts visualized in the directory.</a:t>
            </a:r>
          </a:p>
          <a:p>
            <a:endParaRPr lang="en-GB"/>
          </a:p>
        </p:txBody>
      </p:sp>
      <p:sp>
        <p:nvSpPr>
          <p:cNvPr id="4" name="Slide Number Placeholder 3"/>
          <p:cNvSpPr>
            <a:spLocks noGrp="1"/>
          </p:cNvSpPr>
          <p:nvPr>
            <p:ph type="sldNum" sz="quarter" idx="5"/>
          </p:nvPr>
        </p:nvSpPr>
        <p:spPr/>
        <p:txBody>
          <a:bodyPr/>
          <a:lstStyle/>
          <a:p>
            <a:fld id="{134C54E9-9DBF-DB42-AB4E-55D76CFC8DDF}" type="slidenum">
              <a:rPr lang="en-GB" smtClean="0"/>
              <a:t>12</a:t>
            </a:fld>
            <a:endParaRPr lang="en-GB"/>
          </a:p>
        </p:txBody>
      </p:sp>
    </p:spTree>
    <p:extLst>
      <p:ext uri="{BB962C8B-B14F-4D97-AF65-F5344CB8AC3E}">
        <p14:creationId xmlns:p14="http://schemas.microsoft.com/office/powerpoint/2010/main" val="29611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AB8177-900E-4186-8690-8A49FA2A8400}" type="slidenum">
              <a:rPr lang="en-GB" smtClean="0"/>
              <a:pPr/>
              <a:t>21</a:t>
            </a:fld>
            <a:endParaRPr lang="en-GB"/>
          </a:p>
        </p:txBody>
      </p:sp>
    </p:spTree>
    <p:extLst>
      <p:ext uri="{BB962C8B-B14F-4D97-AF65-F5344CB8AC3E}">
        <p14:creationId xmlns:p14="http://schemas.microsoft.com/office/powerpoint/2010/main" val="164344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070674F-28B1-472C-B9B4-40F217B66C87}" type="slidenum">
              <a:rPr lang="en-GB" smtClean="0"/>
              <a:t>31</a:t>
            </a:fld>
            <a:endParaRPr lang="en-GB"/>
          </a:p>
        </p:txBody>
      </p:sp>
    </p:spTree>
    <p:extLst>
      <p:ext uri="{BB962C8B-B14F-4D97-AF65-F5344CB8AC3E}">
        <p14:creationId xmlns:p14="http://schemas.microsoft.com/office/powerpoint/2010/main" val="423873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F1AF-CBE4-4F7D-A55C-31010D38F5B3}"/>
              </a:ext>
            </a:extLst>
          </p:cNvPr>
          <p:cNvSpPr>
            <a:spLocks noGrp="1"/>
          </p:cNvSpPr>
          <p:nvPr>
            <p:ph type="ctrTitle"/>
          </p:nvPr>
        </p:nvSpPr>
        <p:spPr>
          <a:xfrm>
            <a:off x="1681163" y="1238250"/>
            <a:ext cx="10082212" cy="2632075"/>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7561EC-4A7F-4B61-95F3-EF743491468C}"/>
              </a:ext>
            </a:extLst>
          </p:cNvPr>
          <p:cNvSpPr>
            <a:spLocks noGrp="1"/>
          </p:cNvSpPr>
          <p:nvPr>
            <p:ph type="subTitle" idx="1"/>
          </p:nvPr>
        </p:nvSpPr>
        <p:spPr>
          <a:xfrm>
            <a:off x="1681163" y="3971925"/>
            <a:ext cx="10082212"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2368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893008" y="2822369"/>
            <a:ext cx="8593851" cy="1479767"/>
          </a:xfrm>
        </p:spPr>
        <p:txBody>
          <a:bodyPr/>
          <a:lstStyle>
            <a:lvl1pPr>
              <a:defRPr sz="54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2887716" y="2274532"/>
            <a:ext cx="8557815" cy="547836"/>
          </a:xfrm>
        </p:spPr>
        <p:txBody>
          <a:bodyPr/>
          <a:lstStyle>
            <a:lvl1pPr marL="0" indent="0" algn="l">
              <a:buNone/>
              <a:defRPr sz="3600">
                <a:solidFill>
                  <a:schemeClr val="bg1">
                    <a:lumMod val="8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a:t>Click to edit Master subtitle style</a:t>
            </a:r>
          </a:p>
        </p:txBody>
      </p:sp>
    </p:spTree>
    <p:extLst>
      <p:ext uri="{BB962C8B-B14F-4D97-AF65-F5344CB8AC3E}">
        <p14:creationId xmlns:p14="http://schemas.microsoft.com/office/powerpoint/2010/main" val="174603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7" name="Line 5"/>
          <p:cNvSpPr>
            <a:spLocks noChangeShapeType="1"/>
          </p:cNvSpPr>
          <p:nvPr/>
        </p:nvSpPr>
        <p:spPr bwMode="auto">
          <a:xfrm>
            <a:off x="7322381" y="2862079"/>
            <a:ext cx="2117" cy="900113"/>
          </a:xfrm>
          <a:prstGeom prst="line">
            <a:avLst/>
          </a:prstGeom>
          <a:noFill/>
          <a:ln w="9525">
            <a:solidFill>
              <a:srgbClr val="FFFFFF"/>
            </a:solidFill>
            <a:round/>
            <a:headEnd/>
            <a:tailEnd/>
          </a:ln>
          <a:effectLst/>
          <a:extLst>
            <a:ext uri="{909E8E84-426E-40dd-AFC4-6F175D3DCCD1}">
              <a14:hiddenFill xmlns="" xmlns:a14="http://schemas.microsoft.com/office/drawing/2010/main" xmlns:mv="urn:schemas-microsoft-com:mac:vml" xmlns:mc="http://schemas.openxmlformats.org/markup-compatibility/2006">
                <a:noFill/>
              </a14:hiddenFill>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a:lstStyle/>
          <a:p>
            <a:pPr defTabSz="503972" fontAlgn="auto">
              <a:spcBef>
                <a:spcPts val="0"/>
              </a:spcBef>
              <a:spcAft>
                <a:spcPts val="0"/>
              </a:spcAft>
              <a:defRPr/>
            </a:pPr>
            <a:endParaRPr lang="en-US" sz="2000">
              <a:latin typeface="+mn-lt"/>
              <a:ea typeface="+mn-ea"/>
            </a:endParaRPr>
          </a:p>
        </p:txBody>
      </p:sp>
      <p:sp>
        <p:nvSpPr>
          <p:cNvPr id="2" name="Title 1"/>
          <p:cNvSpPr>
            <a:spLocks noGrp="1"/>
          </p:cNvSpPr>
          <p:nvPr>
            <p:ph type="ctrTitle"/>
          </p:nvPr>
        </p:nvSpPr>
        <p:spPr>
          <a:xfrm>
            <a:off x="2851679" y="2893419"/>
            <a:ext cx="4268983" cy="868773"/>
          </a:xfrm>
        </p:spPr>
        <p:txBody>
          <a:bodyPr>
            <a:normAutofit/>
          </a:bodyPr>
          <a:lstStyle>
            <a:lvl1pPr>
              <a:defRPr sz="4700">
                <a:solidFill>
                  <a:schemeClr val="bg1"/>
                </a:solidFill>
              </a:defRPr>
            </a:lvl1pPr>
          </a:lstStyle>
          <a:p>
            <a:r>
              <a:rPr lang="en-GB"/>
              <a:t>Click to edit Master title style</a:t>
            </a:r>
          </a:p>
        </p:txBody>
      </p:sp>
      <p:sp>
        <p:nvSpPr>
          <p:cNvPr id="6" name="Text Placeholder 5"/>
          <p:cNvSpPr>
            <a:spLocks noGrp="1"/>
          </p:cNvSpPr>
          <p:nvPr>
            <p:ph type="body" sz="quarter" idx="10" hasCustomPrompt="1"/>
          </p:nvPr>
        </p:nvSpPr>
        <p:spPr>
          <a:xfrm>
            <a:off x="7756539" y="3041823"/>
            <a:ext cx="4262550" cy="831850"/>
          </a:xfrm>
        </p:spPr>
        <p:txBody>
          <a:bodyPr/>
          <a:lstStyle>
            <a:lvl1pPr>
              <a:defRPr sz="3600" baseline="0">
                <a:solidFill>
                  <a:srgbClr val="FFFFFF"/>
                </a:solidFill>
              </a:defRPr>
            </a:lvl1pPr>
          </a:lstStyle>
          <a:p>
            <a:r>
              <a:rPr lang="en-GB"/>
              <a:t>Click to add subtitle</a:t>
            </a:r>
          </a:p>
        </p:txBody>
      </p:sp>
    </p:spTree>
    <p:extLst>
      <p:ext uri="{BB962C8B-B14F-4D97-AF65-F5344CB8AC3E}">
        <p14:creationId xmlns:p14="http://schemas.microsoft.com/office/powerpoint/2010/main" val="2390946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2" name="Title 1"/>
          <p:cNvSpPr>
            <a:spLocks noGrp="1"/>
          </p:cNvSpPr>
          <p:nvPr>
            <p:ph type="ctrTitle"/>
          </p:nvPr>
        </p:nvSpPr>
        <p:spPr>
          <a:xfrm>
            <a:off x="2039435" y="3646850"/>
            <a:ext cx="9365667" cy="1020969"/>
          </a:xfrm>
        </p:spPr>
        <p:txBody>
          <a:bodyPr/>
          <a:lstStyle>
            <a:lvl1pPr algn="ctr">
              <a:defRPr sz="5400" b="1">
                <a:solidFill>
                  <a:srgbClr val="52ADE1"/>
                </a:solidFill>
              </a:defRPr>
            </a:lvl1pPr>
          </a:lstStyle>
          <a:p>
            <a:r>
              <a:rPr lang="en-US"/>
              <a:t>Click to edit Master title style</a:t>
            </a:r>
          </a:p>
        </p:txBody>
      </p:sp>
      <p:sp>
        <p:nvSpPr>
          <p:cNvPr id="3" name="Subtitle 2"/>
          <p:cNvSpPr>
            <a:spLocks noGrp="1"/>
          </p:cNvSpPr>
          <p:nvPr>
            <p:ph type="subTitle" idx="1"/>
          </p:nvPr>
        </p:nvSpPr>
        <p:spPr>
          <a:xfrm>
            <a:off x="2443361" y="4854995"/>
            <a:ext cx="8557815" cy="547836"/>
          </a:xfrm>
        </p:spPr>
        <p:txBody>
          <a:bodyPr/>
          <a:lstStyle>
            <a:lvl1pPr marL="0" indent="0" algn="ctr">
              <a:buNone/>
              <a:defRPr sz="3600">
                <a:solidFill>
                  <a:srgbClr val="214157"/>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a:t>Click to edit Master subtitle style</a:t>
            </a:r>
            <a:endParaRPr lang="en-GB"/>
          </a:p>
        </p:txBody>
      </p:sp>
      <p:cxnSp>
        <p:nvCxnSpPr>
          <p:cNvPr id="6" name="Straight Connector 5">
            <a:extLst>
              <a:ext uri="{FF2B5EF4-FFF2-40B4-BE49-F238E27FC236}">
                <a16:creationId xmlns:a16="http://schemas.microsoft.com/office/drawing/2014/main" id="{870B0910-9573-D748-B4C3-B37E0496E2E8}"/>
              </a:ext>
            </a:extLst>
          </p:cNvPr>
          <p:cNvCxnSpPr/>
          <p:nvPr/>
        </p:nvCxnSpPr>
        <p:spPr>
          <a:xfrm>
            <a:off x="5253314" y="3380121"/>
            <a:ext cx="428263" cy="0"/>
          </a:xfrm>
          <a:prstGeom prst="line">
            <a:avLst/>
          </a:prstGeom>
          <a:noFill/>
          <a:ln w="38100" cap="rnd" cmpd="sng" algn="ctr">
            <a:solidFill>
              <a:srgbClr val="52ADE1"/>
            </a:solidFill>
            <a:prstDash val="solid"/>
            <a:round/>
          </a:ln>
          <a:effectLst/>
        </p:spPr>
      </p:cxnSp>
      <p:cxnSp>
        <p:nvCxnSpPr>
          <p:cNvPr id="7" name="Straight Connector 6">
            <a:extLst>
              <a:ext uri="{FF2B5EF4-FFF2-40B4-BE49-F238E27FC236}">
                <a16:creationId xmlns:a16="http://schemas.microsoft.com/office/drawing/2014/main" id="{E416E4F7-F312-8E4D-90B0-A55FCD22EC2B}"/>
              </a:ext>
            </a:extLst>
          </p:cNvPr>
          <p:cNvCxnSpPr/>
          <p:nvPr/>
        </p:nvCxnSpPr>
        <p:spPr>
          <a:xfrm>
            <a:off x="5866772" y="3380121"/>
            <a:ext cx="428263" cy="0"/>
          </a:xfrm>
          <a:prstGeom prst="line">
            <a:avLst/>
          </a:prstGeom>
          <a:noFill/>
          <a:ln w="38100" cap="rnd" cmpd="sng" algn="ctr">
            <a:solidFill>
              <a:srgbClr val="56575E"/>
            </a:solidFill>
            <a:prstDash val="solid"/>
            <a:round/>
          </a:ln>
          <a:effectLst/>
        </p:spPr>
      </p:cxnSp>
      <p:cxnSp>
        <p:nvCxnSpPr>
          <p:cNvPr id="8" name="Straight Connector 7">
            <a:extLst>
              <a:ext uri="{FF2B5EF4-FFF2-40B4-BE49-F238E27FC236}">
                <a16:creationId xmlns:a16="http://schemas.microsoft.com/office/drawing/2014/main" id="{4A5567AF-FB90-C144-91BB-A51E377CFCE2}"/>
              </a:ext>
            </a:extLst>
          </p:cNvPr>
          <p:cNvCxnSpPr/>
          <p:nvPr/>
        </p:nvCxnSpPr>
        <p:spPr>
          <a:xfrm>
            <a:off x="6480231" y="3380121"/>
            <a:ext cx="428263" cy="0"/>
          </a:xfrm>
          <a:prstGeom prst="line">
            <a:avLst/>
          </a:prstGeom>
          <a:noFill/>
          <a:ln w="38100" cap="rnd" cmpd="sng" algn="ctr">
            <a:solidFill>
              <a:srgbClr val="EF7C00"/>
            </a:solidFill>
            <a:prstDash val="solid"/>
            <a:round/>
          </a:ln>
          <a:effectLst/>
        </p:spPr>
      </p:cxnSp>
      <p:cxnSp>
        <p:nvCxnSpPr>
          <p:cNvPr id="9" name="Straight Connector 8">
            <a:extLst>
              <a:ext uri="{FF2B5EF4-FFF2-40B4-BE49-F238E27FC236}">
                <a16:creationId xmlns:a16="http://schemas.microsoft.com/office/drawing/2014/main" id="{FB8AB4AD-BD73-D649-AA61-7ED95DDDE328}"/>
              </a:ext>
            </a:extLst>
          </p:cNvPr>
          <p:cNvCxnSpPr/>
          <p:nvPr/>
        </p:nvCxnSpPr>
        <p:spPr>
          <a:xfrm>
            <a:off x="7105264" y="3380121"/>
            <a:ext cx="428263" cy="0"/>
          </a:xfrm>
          <a:prstGeom prst="line">
            <a:avLst/>
          </a:prstGeom>
          <a:noFill/>
          <a:ln w="38100" cap="rnd" cmpd="sng" algn="ctr">
            <a:solidFill>
              <a:srgbClr val="204157"/>
            </a:solidFill>
            <a:prstDash val="solid"/>
            <a:round/>
          </a:ln>
          <a:effectLst/>
        </p:spPr>
      </p:cxnSp>
      <p:cxnSp>
        <p:nvCxnSpPr>
          <p:cNvPr id="10" name="Straight Connector 9">
            <a:extLst>
              <a:ext uri="{FF2B5EF4-FFF2-40B4-BE49-F238E27FC236}">
                <a16:creationId xmlns:a16="http://schemas.microsoft.com/office/drawing/2014/main" id="{D7E9A008-70C1-CA49-9EB4-B1184E2F4424}"/>
              </a:ext>
            </a:extLst>
          </p:cNvPr>
          <p:cNvCxnSpPr/>
          <p:nvPr/>
        </p:nvCxnSpPr>
        <p:spPr>
          <a:xfrm>
            <a:off x="7718722" y="3380121"/>
            <a:ext cx="428263" cy="0"/>
          </a:xfrm>
          <a:prstGeom prst="line">
            <a:avLst/>
          </a:prstGeom>
          <a:noFill/>
          <a:ln w="38100" cap="rnd" cmpd="sng" algn="ctr">
            <a:solidFill>
              <a:srgbClr val="AAABB3"/>
            </a:solidFill>
            <a:prstDash val="solid"/>
            <a:round/>
          </a:ln>
          <a:effectLst/>
        </p:spPr>
      </p:cxnSp>
      <p:sp>
        <p:nvSpPr>
          <p:cNvPr id="13" name="Content Placeholder 12">
            <a:extLst>
              <a:ext uri="{FF2B5EF4-FFF2-40B4-BE49-F238E27FC236}">
                <a16:creationId xmlns:a16="http://schemas.microsoft.com/office/drawing/2014/main" id="{4A323576-34C9-4945-8685-451CD2C46518}"/>
              </a:ext>
            </a:extLst>
          </p:cNvPr>
          <p:cNvSpPr>
            <a:spLocks noGrp="1"/>
          </p:cNvSpPr>
          <p:nvPr>
            <p:ph sz="quarter" idx="11"/>
          </p:nvPr>
        </p:nvSpPr>
        <p:spPr>
          <a:xfrm>
            <a:off x="4833812" y="939800"/>
            <a:ext cx="3721100" cy="2173288"/>
          </a:xfrm>
        </p:spPr>
        <p:txBody>
          <a:bodyPr anchor="b" anchorCtr="0"/>
          <a:lstStyle/>
          <a:p>
            <a:pPr lvl="0"/>
            <a:r>
              <a:rPr lang="en-US"/>
              <a:t>Click to edit Master text styles</a:t>
            </a:r>
          </a:p>
        </p:txBody>
      </p:sp>
    </p:spTree>
    <p:extLst>
      <p:ext uri="{BB962C8B-B14F-4D97-AF65-F5344CB8AC3E}">
        <p14:creationId xmlns:p14="http://schemas.microsoft.com/office/powerpoint/2010/main" val="3604675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over 2">
    <p:spTree>
      <p:nvGrpSpPr>
        <p:cNvPr id="1" name=""/>
        <p:cNvGrpSpPr/>
        <p:nvPr/>
      </p:nvGrpSpPr>
      <p:grpSpPr>
        <a:xfrm>
          <a:off x="0" y="0"/>
          <a:ext cx="0" cy="0"/>
          <a:chOff x="0" y="0"/>
          <a:chExt cx="0" cy="0"/>
        </a:xfrm>
      </p:grpSpPr>
      <p:sp>
        <p:nvSpPr>
          <p:cNvPr id="2" name="Title 1"/>
          <p:cNvSpPr>
            <a:spLocks noGrp="1"/>
          </p:cNvSpPr>
          <p:nvPr>
            <p:ph type="ctrTitle"/>
          </p:nvPr>
        </p:nvSpPr>
        <p:spPr>
          <a:xfrm>
            <a:off x="2039435" y="2340273"/>
            <a:ext cx="9365667" cy="1020969"/>
          </a:xfrm>
        </p:spPr>
        <p:txBody>
          <a:bodyPr/>
          <a:lstStyle>
            <a:lvl1pPr algn="ctr">
              <a:defRPr sz="5400" b="1">
                <a:solidFill>
                  <a:srgbClr val="52ADE1"/>
                </a:solidFill>
              </a:defRPr>
            </a:lvl1pPr>
          </a:lstStyle>
          <a:p>
            <a:r>
              <a:rPr lang="en-US"/>
              <a:t>Click to edit Master title style</a:t>
            </a:r>
          </a:p>
        </p:txBody>
      </p:sp>
      <p:sp>
        <p:nvSpPr>
          <p:cNvPr id="3" name="Subtitle 2"/>
          <p:cNvSpPr>
            <a:spLocks noGrp="1"/>
          </p:cNvSpPr>
          <p:nvPr>
            <p:ph type="subTitle" idx="1"/>
          </p:nvPr>
        </p:nvSpPr>
        <p:spPr>
          <a:xfrm>
            <a:off x="2443361" y="3781425"/>
            <a:ext cx="8557815" cy="547836"/>
          </a:xfrm>
        </p:spPr>
        <p:txBody>
          <a:bodyPr/>
          <a:lstStyle>
            <a:lvl1pPr marL="0" indent="0" algn="ctr">
              <a:buNone/>
              <a:defRPr sz="3600">
                <a:solidFill>
                  <a:srgbClr val="214157"/>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a:t>Click to edit Master subtitle style</a:t>
            </a:r>
            <a:endParaRPr lang="en-GB"/>
          </a:p>
        </p:txBody>
      </p:sp>
      <p:grpSp>
        <p:nvGrpSpPr>
          <p:cNvPr id="4" name="Group 3">
            <a:extLst>
              <a:ext uri="{FF2B5EF4-FFF2-40B4-BE49-F238E27FC236}">
                <a16:creationId xmlns:a16="http://schemas.microsoft.com/office/drawing/2014/main" id="{A5A3714D-60F3-6A4B-A9AE-DC17C5086EBB}"/>
              </a:ext>
            </a:extLst>
          </p:cNvPr>
          <p:cNvGrpSpPr/>
          <p:nvPr/>
        </p:nvGrpSpPr>
        <p:grpSpPr>
          <a:xfrm>
            <a:off x="5253314" y="3565527"/>
            <a:ext cx="2893671" cy="0"/>
            <a:chOff x="5253314" y="3094883"/>
            <a:chExt cx="2893671" cy="0"/>
          </a:xfrm>
        </p:grpSpPr>
        <p:cxnSp>
          <p:nvCxnSpPr>
            <p:cNvPr id="6" name="Straight Connector 5">
              <a:extLst>
                <a:ext uri="{FF2B5EF4-FFF2-40B4-BE49-F238E27FC236}">
                  <a16:creationId xmlns:a16="http://schemas.microsoft.com/office/drawing/2014/main" id="{870B0910-9573-D748-B4C3-B37E0496E2E8}"/>
                </a:ext>
              </a:extLst>
            </p:cNvPr>
            <p:cNvCxnSpPr/>
            <p:nvPr/>
          </p:nvCxnSpPr>
          <p:spPr>
            <a:xfrm>
              <a:off x="5253314" y="3094883"/>
              <a:ext cx="428263" cy="0"/>
            </a:xfrm>
            <a:prstGeom prst="line">
              <a:avLst/>
            </a:prstGeom>
            <a:noFill/>
            <a:ln w="38100" cap="rnd" cmpd="sng" algn="ctr">
              <a:solidFill>
                <a:srgbClr val="52ADE1"/>
              </a:solidFill>
              <a:prstDash val="solid"/>
              <a:round/>
            </a:ln>
            <a:effectLst/>
          </p:spPr>
        </p:cxnSp>
        <p:cxnSp>
          <p:nvCxnSpPr>
            <p:cNvPr id="7" name="Straight Connector 6">
              <a:extLst>
                <a:ext uri="{FF2B5EF4-FFF2-40B4-BE49-F238E27FC236}">
                  <a16:creationId xmlns:a16="http://schemas.microsoft.com/office/drawing/2014/main" id="{E416E4F7-F312-8E4D-90B0-A55FCD22EC2B}"/>
                </a:ext>
              </a:extLst>
            </p:cNvPr>
            <p:cNvCxnSpPr/>
            <p:nvPr/>
          </p:nvCxnSpPr>
          <p:spPr>
            <a:xfrm>
              <a:off x="5866772" y="3094883"/>
              <a:ext cx="428263" cy="0"/>
            </a:xfrm>
            <a:prstGeom prst="line">
              <a:avLst/>
            </a:prstGeom>
            <a:noFill/>
            <a:ln w="38100" cap="rnd" cmpd="sng" algn="ctr">
              <a:solidFill>
                <a:srgbClr val="56575E"/>
              </a:solidFill>
              <a:prstDash val="solid"/>
              <a:round/>
            </a:ln>
            <a:effectLst/>
          </p:spPr>
        </p:cxnSp>
        <p:cxnSp>
          <p:nvCxnSpPr>
            <p:cNvPr id="8" name="Straight Connector 7">
              <a:extLst>
                <a:ext uri="{FF2B5EF4-FFF2-40B4-BE49-F238E27FC236}">
                  <a16:creationId xmlns:a16="http://schemas.microsoft.com/office/drawing/2014/main" id="{4A5567AF-FB90-C144-91BB-A51E377CFCE2}"/>
                </a:ext>
              </a:extLst>
            </p:cNvPr>
            <p:cNvCxnSpPr/>
            <p:nvPr/>
          </p:nvCxnSpPr>
          <p:spPr>
            <a:xfrm>
              <a:off x="6480231" y="3094883"/>
              <a:ext cx="428263" cy="0"/>
            </a:xfrm>
            <a:prstGeom prst="line">
              <a:avLst/>
            </a:prstGeom>
            <a:noFill/>
            <a:ln w="38100" cap="rnd" cmpd="sng" algn="ctr">
              <a:solidFill>
                <a:srgbClr val="EF7C00"/>
              </a:solidFill>
              <a:prstDash val="solid"/>
              <a:round/>
            </a:ln>
            <a:effectLst/>
          </p:spPr>
        </p:cxnSp>
        <p:cxnSp>
          <p:nvCxnSpPr>
            <p:cNvPr id="9" name="Straight Connector 8">
              <a:extLst>
                <a:ext uri="{FF2B5EF4-FFF2-40B4-BE49-F238E27FC236}">
                  <a16:creationId xmlns:a16="http://schemas.microsoft.com/office/drawing/2014/main" id="{FB8AB4AD-BD73-D649-AA61-7ED95DDDE328}"/>
                </a:ext>
              </a:extLst>
            </p:cNvPr>
            <p:cNvCxnSpPr/>
            <p:nvPr/>
          </p:nvCxnSpPr>
          <p:spPr>
            <a:xfrm>
              <a:off x="7105264" y="3094883"/>
              <a:ext cx="428263" cy="0"/>
            </a:xfrm>
            <a:prstGeom prst="line">
              <a:avLst/>
            </a:prstGeom>
            <a:noFill/>
            <a:ln w="38100" cap="rnd" cmpd="sng" algn="ctr">
              <a:solidFill>
                <a:srgbClr val="204157"/>
              </a:solidFill>
              <a:prstDash val="solid"/>
              <a:round/>
            </a:ln>
            <a:effectLst/>
          </p:spPr>
        </p:cxnSp>
        <p:cxnSp>
          <p:nvCxnSpPr>
            <p:cNvPr id="10" name="Straight Connector 9">
              <a:extLst>
                <a:ext uri="{FF2B5EF4-FFF2-40B4-BE49-F238E27FC236}">
                  <a16:creationId xmlns:a16="http://schemas.microsoft.com/office/drawing/2014/main" id="{D7E9A008-70C1-CA49-9EB4-B1184E2F4424}"/>
                </a:ext>
              </a:extLst>
            </p:cNvPr>
            <p:cNvCxnSpPr/>
            <p:nvPr/>
          </p:nvCxnSpPr>
          <p:spPr>
            <a:xfrm>
              <a:off x="7718722" y="3094883"/>
              <a:ext cx="428263" cy="0"/>
            </a:xfrm>
            <a:prstGeom prst="line">
              <a:avLst/>
            </a:prstGeom>
            <a:noFill/>
            <a:ln w="38100" cap="rnd" cmpd="sng" algn="ctr">
              <a:solidFill>
                <a:srgbClr val="AAABB3"/>
              </a:solidFill>
              <a:prstDash val="solid"/>
              <a:round/>
            </a:ln>
            <a:effectLst/>
          </p:spPr>
        </p:cxnSp>
      </p:grpSp>
    </p:spTree>
    <p:extLst>
      <p:ext uri="{BB962C8B-B14F-4D97-AF65-F5344CB8AC3E}">
        <p14:creationId xmlns:p14="http://schemas.microsoft.com/office/powerpoint/2010/main" val="59246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ver 2">
    <p:spTree>
      <p:nvGrpSpPr>
        <p:cNvPr id="1" name=""/>
        <p:cNvGrpSpPr/>
        <p:nvPr/>
      </p:nvGrpSpPr>
      <p:grpSpPr>
        <a:xfrm>
          <a:off x="0" y="0"/>
          <a:ext cx="0" cy="0"/>
          <a:chOff x="0" y="0"/>
          <a:chExt cx="0" cy="0"/>
        </a:xfrm>
      </p:grpSpPr>
      <p:sp>
        <p:nvSpPr>
          <p:cNvPr id="2" name="Title 1"/>
          <p:cNvSpPr>
            <a:spLocks noGrp="1"/>
          </p:cNvSpPr>
          <p:nvPr>
            <p:ph type="ctrTitle"/>
          </p:nvPr>
        </p:nvSpPr>
        <p:spPr>
          <a:xfrm>
            <a:off x="2893008" y="2822369"/>
            <a:ext cx="8593851" cy="1479767"/>
          </a:xfrm>
        </p:spPr>
        <p:txBody>
          <a:bodyPr/>
          <a:lstStyle>
            <a:lvl1pPr>
              <a:defRPr sz="54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2887716" y="2274532"/>
            <a:ext cx="8557815" cy="547836"/>
          </a:xfrm>
        </p:spPr>
        <p:txBody>
          <a:bodyPr/>
          <a:lstStyle>
            <a:lvl1pPr marL="0" indent="0" algn="l">
              <a:buNone/>
              <a:defRPr sz="3600">
                <a:solidFill>
                  <a:schemeClr val="bg1">
                    <a:lumMod val="8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a:t>Click to edit Master subtitle style</a:t>
            </a:r>
          </a:p>
        </p:txBody>
      </p:sp>
    </p:spTree>
    <p:extLst>
      <p:ext uri="{BB962C8B-B14F-4D97-AF65-F5344CB8AC3E}">
        <p14:creationId xmlns:p14="http://schemas.microsoft.com/office/powerpoint/2010/main" val="3672506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7D88-D6C7-5E49-BE2B-096B3D429FB8}"/>
              </a:ext>
            </a:extLst>
          </p:cNvPr>
          <p:cNvSpPr>
            <a:spLocks noGrp="1"/>
          </p:cNvSpPr>
          <p:nvPr>
            <p:ph type="title"/>
          </p:nvPr>
        </p:nvSpPr>
        <p:spPr>
          <a:xfrm>
            <a:off x="892969" y="601767"/>
            <a:ext cx="11627644" cy="491701"/>
          </a:xfrm>
        </p:spPr>
        <p:txBody>
          <a:bodyPr/>
          <a:lstStyle>
            <a:lvl1pPr algn="ct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8DAC38-B93D-394F-BD61-C2392937F2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420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DAC38-B93D-394F-BD61-C2392937F2DE}"/>
              </a:ext>
            </a:extLst>
          </p:cNvPr>
          <p:cNvSpPr>
            <a:spLocks noGrp="1"/>
          </p:cNvSpPr>
          <p:nvPr>
            <p:ph idx="1"/>
          </p:nvPr>
        </p:nvSpPr>
        <p:spPr>
          <a:xfrm>
            <a:off x="923925" y="2307655"/>
            <a:ext cx="11596688" cy="4234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7B4914B0-A49F-984A-9A7B-F97B0831B988}"/>
              </a:ext>
            </a:extLst>
          </p:cNvPr>
          <p:cNvSpPr>
            <a:spLocks noGrp="1"/>
          </p:cNvSpPr>
          <p:nvPr>
            <p:ph type="title"/>
          </p:nvPr>
        </p:nvSpPr>
        <p:spPr>
          <a:xfrm>
            <a:off x="892969" y="601767"/>
            <a:ext cx="11627644" cy="491701"/>
          </a:xfrm>
        </p:spPr>
        <p:txBody>
          <a:bodyPr/>
          <a:lstStyle>
            <a:lvl1pPr algn="ctr">
              <a:defRPr/>
            </a:lvl1pPr>
          </a:lstStyle>
          <a:p>
            <a:r>
              <a:rPr lang="en-US"/>
              <a:t>Click to edit Master title style</a:t>
            </a:r>
            <a:endParaRPr lang="en-GB"/>
          </a:p>
        </p:txBody>
      </p:sp>
      <p:sp>
        <p:nvSpPr>
          <p:cNvPr id="6" name="Text Placeholder 7">
            <a:extLst>
              <a:ext uri="{FF2B5EF4-FFF2-40B4-BE49-F238E27FC236}">
                <a16:creationId xmlns:a16="http://schemas.microsoft.com/office/drawing/2014/main" id="{75633952-3A4C-DA40-9138-A8F2D3A5C5C2}"/>
              </a:ext>
            </a:extLst>
          </p:cNvPr>
          <p:cNvSpPr>
            <a:spLocks noGrp="1"/>
          </p:cNvSpPr>
          <p:nvPr>
            <p:ph type="body" sz="quarter" idx="10" hasCustomPrompt="1"/>
          </p:nvPr>
        </p:nvSpPr>
        <p:spPr>
          <a:xfrm>
            <a:off x="908843" y="1583324"/>
            <a:ext cx="11627643" cy="491702"/>
          </a:xfrm>
        </p:spPr>
        <p:txBody>
          <a:bodyPr/>
          <a:lstStyle>
            <a:lvl1pPr>
              <a:buNone/>
              <a:defRPr sz="3200">
                <a:solidFill>
                  <a:schemeClr val="accent1"/>
                </a:solidFill>
              </a:defRPr>
            </a:lvl1pPr>
            <a:lvl2pPr>
              <a:buNone/>
              <a:defRPr sz="3200">
                <a:solidFill>
                  <a:schemeClr val="accent1"/>
                </a:solidFill>
              </a:defRPr>
            </a:lvl2pPr>
            <a:lvl3pPr>
              <a:buNone/>
              <a:defRPr sz="3200">
                <a:solidFill>
                  <a:schemeClr val="accent1"/>
                </a:solidFill>
              </a:defRPr>
            </a:lvl3pPr>
            <a:lvl4pPr>
              <a:buNone/>
              <a:defRPr sz="3200">
                <a:solidFill>
                  <a:schemeClr val="accent1"/>
                </a:solidFill>
              </a:defRPr>
            </a:lvl4pPr>
            <a:lvl5pPr>
              <a:buNone/>
              <a:defRPr sz="3200">
                <a:solidFill>
                  <a:schemeClr val="accent1"/>
                </a:solidFill>
              </a:defRPr>
            </a:lvl5pPr>
          </a:lstStyle>
          <a:p>
            <a:pPr lvl="0"/>
            <a:r>
              <a:rPr lang="en-GB"/>
              <a:t>Insert subtitle</a:t>
            </a:r>
          </a:p>
        </p:txBody>
      </p:sp>
    </p:spTree>
    <p:extLst>
      <p:ext uri="{BB962C8B-B14F-4D97-AF65-F5344CB8AC3E}">
        <p14:creationId xmlns:p14="http://schemas.microsoft.com/office/powerpoint/2010/main" val="107999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2F75-0A09-C548-9DD3-45C0EE1FF076}"/>
              </a:ext>
            </a:extLst>
          </p:cNvPr>
          <p:cNvSpPr>
            <a:spLocks noGrp="1"/>
          </p:cNvSpPr>
          <p:nvPr>
            <p:ph sz="half" idx="1" hasCustomPrompt="1"/>
          </p:nvPr>
        </p:nvSpPr>
        <p:spPr>
          <a:xfrm>
            <a:off x="923925" y="1598613"/>
            <a:ext cx="5721350" cy="4799013"/>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4" name="Content Placeholder 3">
            <a:extLst>
              <a:ext uri="{FF2B5EF4-FFF2-40B4-BE49-F238E27FC236}">
                <a16:creationId xmlns:a16="http://schemas.microsoft.com/office/drawing/2014/main" id="{7695D7E0-AE32-F947-B007-5EED33725E0A}"/>
              </a:ext>
            </a:extLst>
          </p:cNvPr>
          <p:cNvSpPr>
            <a:spLocks noGrp="1"/>
          </p:cNvSpPr>
          <p:nvPr>
            <p:ph sz="half" idx="2" hasCustomPrompt="1"/>
          </p:nvPr>
        </p:nvSpPr>
        <p:spPr>
          <a:xfrm>
            <a:off x="6797675" y="1598613"/>
            <a:ext cx="5722938" cy="4799013"/>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5" name="Title 1">
            <a:extLst>
              <a:ext uri="{FF2B5EF4-FFF2-40B4-BE49-F238E27FC236}">
                <a16:creationId xmlns:a16="http://schemas.microsoft.com/office/drawing/2014/main" id="{B0B703CD-82A5-4F41-B874-A1AABA0733B0}"/>
              </a:ext>
            </a:extLst>
          </p:cNvPr>
          <p:cNvSpPr>
            <a:spLocks noGrp="1"/>
          </p:cNvSpPr>
          <p:nvPr>
            <p:ph type="title"/>
          </p:nvPr>
        </p:nvSpPr>
        <p:spPr>
          <a:xfrm>
            <a:off x="892969" y="601767"/>
            <a:ext cx="11627644" cy="491701"/>
          </a:xfrm>
        </p:spPr>
        <p:txBody>
          <a:bodyPr/>
          <a:lstStyle>
            <a:lvl1pPr algn="ctr">
              <a:defRPr/>
            </a:lvl1pPr>
          </a:lstStyle>
          <a:p>
            <a:r>
              <a:rPr lang="en-US"/>
              <a:t>Click to edit Master title style</a:t>
            </a:r>
            <a:endParaRPr lang="en-GB"/>
          </a:p>
        </p:txBody>
      </p:sp>
    </p:spTree>
    <p:extLst>
      <p:ext uri="{BB962C8B-B14F-4D97-AF65-F5344CB8AC3E}">
        <p14:creationId xmlns:p14="http://schemas.microsoft.com/office/powerpoint/2010/main" val="3174855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C2F75-0A09-C548-9DD3-45C0EE1FF076}"/>
              </a:ext>
            </a:extLst>
          </p:cNvPr>
          <p:cNvSpPr>
            <a:spLocks noGrp="1"/>
          </p:cNvSpPr>
          <p:nvPr>
            <p:ph sz="half" idx="1" hasCustomPrompt="1"/>
          </p:nvPr>
        </p:nvSpPr>
        <p:spPr>
          <a:xfrm>
            <a:off x="923925" y="2321510"/>
            <a:ext cx="5721350" cy="4311651"/>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4" name="Content Placeholder 3">
            <a:extLst>
              <a:ext uri="{FF2B5EF4-FFF2-40B4-BE49-F238E27FC236}">
                <a16:creationId xmlns:a16="http://schemas.microsoft.com/office/drawing/2014/main" id="{7695D7E0-AE32-F947-B007-5EED33725E0A}"/>
              </a:ext>
            </a:extLst>
          </p:cNvPr>
          <p:cNvSpPr>
            <a:spLocks noGrp="1"/>
          </p:cNvSpPr>
          <p:nvPr>
            <p:ph sz="half" idx="2" hasCustomPrompt="1"/>
          </p:nvPr>
        </p:nvSpPr>
        <p:spPr>
          <a:xfrm>
            <a:off x="6797675" y="2321510"/>
            <a:ext cx="5722938" cy="4311651"/>
          </a:xfrm>
        </p:spPr>
        <p:txBody>
          <a:bodyPr/>
          <a:lstStyle/>
          <a:p>
            <a:pPr lvl="0"/>
            <a:r>
              <a:rPr lang="en-GB"/>
              <a:t>Insert</a:t>
            </a:r>
          </a:p>
          <a:p>
            <a:pPr lvl="1"/>
            <a:r>
              <a:rPr lang="en-GB"/>
              <a:t>Text</a:t>
            </a:r>
          </a:p>
          <a:p>
            <a:pPr lvl="1"/>
            <a:r>
              <a:rPr lang="en-GB"/>
              <a:t>Chart</a:t>
            </a:r>
          </a:p>
          <a:p>
            <a:pPr lvl="1"/>
            <a:r>
              <a:rPr lang="en-GB"/>
              <a:t>Image</a:t>
            </a:r>
          </a:p>
          <a:p>
            <a:pPr lvl="1"/>
            <a:r>
              <a:rPr lang="en-GB"/>
              <a:t>Icon</a:t>
            </a:r>
          </a:p>
          <a:p>
            <a:pPr lvl="1"/>
            <a:r>
              <a:rPr lang="en-GB"/>
              <a:t>Video</a:t>
            </a:r>
          </a:p>
          <a:p>
            <a:pPr lvl="1"/>
            <a:r>
              <a:rPr lang="en-GB"/>
              <a:t>Table</a:t>
            </a:r>
          </a:p>
        </p:txBody>
      </p:sp>
      <p:sp>
        <p:nvSpPr>
          <p:cNvPr id="8" name="Text Placeholder 7">
            <a:extLst>
              <a:ext uri="{FF2B5EF4-FFF2-40B4-BE49-F238E27FC236}">
                <a16:creationId xmlns:a16="http://schemas.microsoft.com/office/drawing/2014/main" id="{2E10547D-3308-024C-8D37-9CCF519DEA53}"/>
              </a:ext>
            </a:extLst>
          </p:cNvPr>
          <p:cNvSpPr>
            <a:spLocks noGrp="1"/>
          </p:cNvSpPr>
          <p:nvPr>
            <p:ph type="body" sz="quarter" idx="10" hasCustomPrompt="1"/>
          </p:nvPr>
        </p:nvSpPr>
        <p:spPr>
          <a:xfrm>
            <a:off x="908844" y="1583323"/>
            <a:ext cx="5751512" cy="617537"/>
          </a:xfrm>
        </p:spPr>
        <p:txBody>
          <a:bodyPr/>
          <a:lstStyle>
            <a:lvl1pPr>
              <a:buNone/>
              <a:defRPr sz="3200">
                <a:solidFill>
                  <a:schemeClr val="accent1"/>
                </a:solidFill>
              </a:defRPr>
            </a:lvl1pPr>
            <a:lvl2pPr>
              <a:buNone/>
              <a:defRPr sz="3200">
                <a:solidFill>
                  <a:schemeClr val="accent1"/>
                </a:solidFill>
              </a:defRPr>
            </a:lvl2pPr>
            <a:lvl3pPr>
              <a:buNone/>
              <a:defRPr sz="3200">
                <a:solidFill>
                  <a:schemeClr val="accent1"/>
                </a:solidFill>
              </a:defRPr>
            </a:lvl3pPr>
            <a:lvl4pPr>
              <a:buNone/>
              <a:defRPr sz="3200">
                <a:solidFill>
                  <a:schemeClr val="accent1"/>
                </a:solidFill>
              </a:defRPr>
            </a:lvl4pPr>
            <a:lvl5pPr>
              <a:buNone/>
              <a:defRPr sz="3200">
                <a:solidFill>
                  <a:schemeClr val="accent1"/>
                </a:solidFill>
              </a:defRPr>
            </a:lvl5pPr>
          </a:lstStyle>
          <a:p>
            <a:pPr lvl="0"/>
            <a:r>
              <a:rPr lang="en-GB"/>
              <a:t>Insert subtitle</a:t>
            </a:r>
          </a:p>
        </p:txBody>
      </p:sp>
      <p:sp>
        <p:nvSpPr>
          <p:cNvPr id="9" name="Text Placeholder 7">
            <a:extLst>
              <a:ext uri="{FF2B5EF4-FFF2-40B4-BE49-F238E27FC236}">
                <a16:creationId xmlns:a16="http://schemas.microsoft.com/office/drawing/2014/main" id="{D7FE183F-391E-B34F-8163-1C63B2619E63}"/>
              </a:ext>
            </a:extLst>
          </p:cNvPr>
          <p:cNvSpPr>
            <a:spLocks noGrp="1"/>
          </p:cNvSpPr>
          <p:nvPr>
            <p:ph type="body" sz="quarter" idx="11" hasCustomPrompt="1"/>
          </p:nvPr>
        </p:nvSpPr>
        <p:spPr>
          <a:xfrm>
            <a:off x="6797675" y="1583323"/>
            <a:ext cx="5751512" cy="617537"/>
          </a:xfrm>
        </p:spPr>
        <p:txBody>
          <a:bodyPr/>
          <a:lstStyle>
            <a:lvl1pPr>
              <a:buNone/>
              <a:defRPr sz="3200">
                <a:solidFill>
                  <a:schemeClr val="accent1"/>
                </a:solidFill>
              </a:defRPr>
            </a:lvl1pPr>
            <a:lvl2pPr>
              <a:buNone/>
              <a:defRPr sz="3200">
                <a:solidFill>
                  <a:schemeClr val="accent1"/>
                </a:solidFill>
              </a:defRPr>
            </a:lvl2pPr>
            <a:lvl3pPr>
              <a:buNone/>
              <a:defRPr sz="3200">
                <a:solidFill>
                  <a:schemeClr val="accent1"/>
                </a:solidFill>
              </a:defRPr>
            </a:lvl3pPr>
            <a:lvl4pPr>
              <a:buNone/>
              <a:defRPr sz="3200">
                <a:solidFill>
                  <a:schemeClr val="accent1"/>
                </a:solidFill>
              </a:defRPr>
            </a:lvl4pPr>
            <a:lvl5pPr>
              <a:buNone/>
              <a:defRPr sz="3200">
                <a:solidFill>
                  <a:schemeClr val="accent1"/>
                </a:solidFill>
              </a:defRPr>
            </a:lvl5pPr>
          </a:lstStyle>
          <a:p>
            <a:pPr lvl="0"/>
            <a:r>
              <a:rPr lang="en-GB"/>
              <a:t>Insert subtitle</a:t>
            </a:r>
          </a:p>
        </p:txBody>
      </p:sp>
      <p:sp>
        <p:nvSpPr>
          <p:cNvPr id="7" name="Title 1">
            <a:extLst>
              <a:ext uri="{FF2B5EF4-FFF2-40B4-BE49-F238E27FC236}">
                <a16:creationId xmlns:a16="http://schemas.microsoft.com/office/drawing/2014/main" id="{E6484503-8B50-FB41-9AB2-29B0DF0D0781}"/>
              </a:ext>
            </a:extLst>
          </p:cNvPr>
          <p:cNvSpPr>
            <a:spLocks noGrp="1"/>
          </p:cNvSpPr>
          <p:nvPr>
            <p:ph type="title"/>
          </p:nvPr>
        </p:nvSpPr>
        <p:spPr>
          <a:xfrm>
            <a:off x="892969" y="601767"/>
            <a:ext cx="11627644" cy="491701"/>
          </a:xfrm>
        </p:spPr>
        <p:txBody>
          <a:bodyPr/>
          <a:lstStyle>
            <a:lvl1pPr algn="ctr">
              <a:defRPr/>
            </a:lvl1pPr>
          </a:lstStyle>
          <a:p>
            <a:r>
              <a:rPr lang="en-US"/>
              <a:t>Click to edit Master title style</a:t>
            </a:r>
            <a:endParaRPr lang="en-GB"/>
          </a:p>
        </p:txBody>
      </p:sp>
    </p:spTree>
    <p:extLst>
      <p:ext uri="{BB962C8B-B14F-4D97-AF65-F5344CB8AC3E}">
        <p14:creationId xmlns:p14="http://schemas.microsoft.com/office/powerpoint/2010/main" val="2529681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18327C-FA93-644F-9DB2-7F0E31F7280F}"/>
              </a:ext>
            </a:extLst>
          </p:cNvPr>
          <p:cNvSpPr>
            <a:spLocks noGrp="1"/>
          </p:cNvSpPr>
          <p:nvPr>
            <p:ph type="title"/>
          </p:nvPr>
        </p:nvSpPr>
        <p:spPr>
          <a:xfrm>
            <a:off x="892969" y="601767"/>
            <a:ext cx="11627644" cy="491701"/>
          </a:xfrm>
        </p:spPr>
        <p:txBody>
          <a:bodyPr/>
          <a:lstStyle>
            <a:lvl1pPr algn="ctr">
              <a:defRPr/>
            </a:lvl1pPr>
          </a:lstStyle>
          <a:p>
            <a:r>
              <a:rPr lang="en-US"/>
              <a:t>Click to edit Master title style</a:t>
            </a:r>
            <a:endParaRPr lang="en-GB"/>
          </a:p>
        </p:txBody>
      </p:sp>
    </p:spTree>
    <p:extLst>
      <p:ext uri="{BB962C8B-B14F-4D97-AF65-F5344CB8AC3E}">
        <p14:creationId xmlns:p14="http://schemas.microsoft.com/office/powerpoint/2010/main" val="62790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410534" y="1578377"/>
            <a:ext cx="10485808" cy="430191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a:t>Click to edit Master title style</a:t>
            </a:r>
            <a:endParaRPr lang="ja-JP" altLang="en-US"/>
          </a:p>
        </p:txBody>
      </p:sp>
    </p:spTree>
    <p:extLst>
      <p:ext uri="{BB962C8B-B14F-4D97-AF65-F5344CB8AC3E}">
        <p14:creationId xmlns:p14="http://schemas.microsoft.com/office/powerpoint/2010/main" val="1315545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ver 2">
    <p:spTree>
      <p:nvGrpSpPr>
        <p:cNvPr id="1" name=""/>
        <p:cNvGrpSpPr/>
        <p:nvPr/>
      </p:nvGrpSpPr>
      <p:grpSpPr>
        <a:xfrm>
          <a:off x="0" y="0"/>
          <a:ext cx="0" cy="0"/>
          <a:chOff x="0" y="0"/>
          <a:chExt cx="0" cy="0"/>
        </a:xfrm>
      </p:grpSpPr>
      <p:sp>
        <p:nvSpPr>
          <p:cNvPr id="2" name="Title 1"/>
          <p:cNvSpPr>
            <a:spLocks noGrp="1"/>
          </p:cNvSpPr>
          <p:nvPr>
            <p:ph type="ctrTitle"/>
          </p:nvPr>
        </p:nvSpPr>
        <p:spPr>
          <a:xfrm>
            <a:off x="2039435" y="2340273"/>
            <a:ext cx="9365667" cy="1020969"/>
          </a:xfrm>
        </p:spPr>
        <p:txBody>
          <a:bodyPr/>
          <a:lstStyle>
            <a:lvl1pPr algn="ctr">
              <a:defRPr sz="5400" b="1">
                <a:solidFill>
                  <a:srgbClr val="52ADE1"/>
                </a:solidFill>
              </a:defRPr>
            </a:lvl1pPr>
          </a:lstStyle>
          <a:p>
            <a:r>
              <a:rPr lang="en-GB"/>
              <a:t>Click to edit Master title style</a:t>
            </a:r>
            <a:endParaRPr lang="en-US"/>
          </a:p>
        </p:txBody>
      </p:sp>
      <p:sp>
        <p:nvSpPr>
          <p:cNvPr id="3" name="Subtitle 2"/>
          <p:cNvSpPr>
            <a:spLocks noGrp="1"/>
          </p:cNvSpPr>
          <p:nvPr>
            <p:ph type="subTitle" idx="1"/>
          </p:nvPr>
        </p:nvSpPr>
        <p:spPr>
          <a:xfrm>
            <a:off x="2443361" y="3781425"/>
            <a:ext cx="8557815" cy="547836"/>
          </a:xfrm>
        </p:spPr>
        <p:txBody>
          <a:bodyPr/>
          <a:lstStyle>
            <a:lvl1pPr marL="0" indent="0" algn="ctr">
              <a:buNone/>
              <a:defRPr sz="3600">
                <a:solidFill>
                  <a:srgbClr val="214157"/>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GB"/>
              <a:t>Click to edit Master subtitle style</a:t>
            </a:r>
          </a:p>
        </p:txBody>
      </p:sp>
      <p:grpSp>
        <p:nvGrpSpPr>
          <p:cNvPr id="4" name="Group 3">
            <a:extLst>
              <a:ext uri="{FF2B5EF4-FFF2-40B4-BE49-F238E27FC236}">
                <a16:creationId xmlns:a16="http://schemas.microsoft.com/office/drawing/2014/main" id="{A5A3714D-60F3-6A4B-A9AE-DC17C5086EBB}"/>
              </a:ext>
            </a:extLst>
          </p:cNvPr>
          <p:cNvGrpSpPr/>
          <p:nvPr userDrawn="1"/>
        </p:nvGrpSpPr>
        <p:grpSpPr>
          <a:xfrm>
            <a:off x="5253314" y="3565527"/>
            <a:ext cx="2893671" cy="0"/>
            <a:chOff x="5253314" y="3094883"/>
            <a:chExt cx="2893671" cy="0"/>
          </a:xfrm>
        </p:grpSpPr>
        <p:cxnSp>
          <p:nvCxnSpPr>
            <p:cNvPr id="6" name="Straight Connector 5">
              <a:extLst>
                <a:ext uri="{FF2B5EF4-FFF2-40B4-BE49-F238E27FC236}">
                  <a16:creationId xmlns:a16="http://schemas.microsoft.com/office/drawing/2014/main" id="{870B0910-9573-D748-B4C3-B37E0496E2E8}"/>
                </a:ext>
              </a:extLst>
            </p:cNvPr>
            <p:cNvCxnSpPr/>
            <p:nvPr/>
          </p:nvCxnSpPr>
          <p:spPr>
            <a:xfrm>
              <a:off x="5253314" y="3094883"/>
              <a:ext cx="428263" cy="0"/>
            </a:xfrm>
            <a:prstGeom prst="line">
              <a:avLst/>
            </a:prstGeom>
            <a:noFill/>
            <a:ln w="38100" cap="rnd" cmpd="sng" algn="ctr">
              <a:solidFill>
                <a:srgbClr val="52ADE1"/>
              </a:solidFill>
              <a:prstDash val="solid"/>
              <a:round/>
            </a:ln>
            <a:effectLst/>
          </p:spPr>
        </p:cxnSp>
        <p:cxnSp>
          <p:nvCxnSpPr>
            <p:cNvPr id="7" name="Straight Connector 6">
              <a:extLst>
                <a:ext uri="{FF2B5EF4-FFF2-40B4-BE49-F238E27FC236}">
                  <a16:creationId xmlns:a16="http://schemas.microsoft.com/office/drawing/2014/main" id="{E416E4F7-F312-8E4D-90B0-A55FCD22EC2B}"/>
                </a:ext>
              </a:extLst>
            </p:cNvPr>
            <p:cNvCxnSpPr/>
            <p:nvPr/>
          </p:nvCxnSpPr>
          <p:spPr>
            <a:xfrm>
              <a:off x="5866772" y="3094883"/>
              <a:ext cx="428263" cy="0"/>
            </a:xfrm>
            <a:prstGeom prst="line">
              <a:avLst/>
            </a:prstGeom>
            <a:noFill/>
            <a:ln w="38100" cap="rnd" cmpd="sng" algn="ctr">
              <a:solidFill>
                <a:srgbClr val="56575E"/>
              </a:solidFill>
              <a:prstDash val="solid"/>
              <a:round/>
            </a:ln>
            <a:effectLst/>
          </p:spPr>
        </p:cxnSp>
        <p:cxnSp>
          <p:nvCxnSpPr>
            <p:cNvPr id="8" name="Straight Connector 7">
              <a:extLst>
                <a:ext uri="{FF2B5EF4-FFF2-40B4-BE49-F238E27FC236}">
                  <a16:creationId xmlns:a16="http://schemas.microsoft.com/office/drawing/2014/main" id="{4A5567AF-FB90-C144-91BB-A51E377CFCE2}"/>
                </a:ext>
              </a:extLst>
            </p:cNvPr>
            <p:cNvCxnSpPr/>
            <p:nvPr/>
          </p:nvCxnSpPr>
          <p:spPr>
            <a:xfrm>
              <a:off x="6480231" y="3094883"/>
              <a:ext cx="428263" cy="0"/>
            </a:xfrm>
            <a:prstGeom prst="line">
              <a:avLst/>
            </a:prstGeom>
            <a:noFill/>
            <a:ln w="38100" cap="rnd" cmpd="sng" algn="ctr">
              <a:solidFill>
                <a:srgbClr val="EF7C00"/>
              </a:solidFill>
              <a:prstDash val="solid"/>
              <a:round/>
            </a:ln>
            <a:effectLst/>
          </p:spPr>
        </p:cxnSp>
        <p:cxnSp>
          <p:nvCxnSpPr>
            <p:cNvPr id="9" name="Straight Connector 8">
              <a:extLst>
                <a:ext uri="{FF2B5EF4-FFF2-40B4-BE49-F238E27FC236}">
                  <a16:creationId xmlns:a16="http://schemas.microsoft.com/office/drawing/2014/main" id="{FB8AB4AD-BD73-D649-AA61-7ED95DDDE328}"/>
                </a:ext>
              </a:extLst>
            </p:cNvPr>
            <p:cNvCxnSpPr/>
            <p:nvPr/>
          </p:nvCxnSpPr>
          <p:spPr>
            <a:xfrm>
              <a:off x="7105264" y="3094883"/>
              <a:ext cx="428263" cy="0"/>
            </a:xfrm>
            <a:prstGeom prst="line">
              <a:avLst/>
            </a:prstGeom>
            <a:noFill/>
            <a:ln w="38100" cap="rnd" cmpd="sng" algn="ctr">
              <a:solidFill>
                <a:srgbClr val="204157"/>
              </a:solidFill>
              <a:prstDash val="solid"/>
              <a:round/>
            </a:ln>
            <a:effectLst/>
          </p:spPr>
        </p:cxnSp>
        <p:cxnSp>
          <p:nvCxnSpPr>
            <p:cNvPr id="10" name="Straight Connector 9">
              <a:extLst>
                <a:ext uri="{FF2B5EF4-FFF2-40B4-BE49-F238E27FC236}">
                  <a16:creationId xmlns:a16="http://schemas.microsoft.com/office/drawing/2014/main" id="{D7E9A008-70C1-CA49-9EB4-B1184E2F4424}"/>
                </a:ext>
              </a:extLst>
            </p:cNvPr>
            <p:cNvCxnSpPr/>
            <p:nvPr/>
          </p:nvCxnSpPr>
          <p:spPr>
            <a:xfrm>
              <a:off x="7718722" y="3094883"/>
              <a:ext cx="428263" cy="0"/>
            </a:xfrm>
            <a:prstGeom prst="line">
              <a:avLst/>
            </a:prstGeom>
            <a:noFill/>
            <a:ln w="38100" cap="rnd" cmpd="sng" algn="ctr">
              <a:solidFill>
                <a:srgbClr val="AAABB3"/>
              </a:solidFill>
              <a:prstDash val="solid"/>
              <a:round/>
            </a:ln>
            <a:effectLst/>
          </p:spPr>
        </p:cxnSp>
      </p:grpSp>
    </p:spTree>
    <p:extLst>
      <p:ext uri="{BB962C8B-B14F-4D97-AF65-F5344CB8AC3E}">
        <p14:creationId xmlns:p14="http://schemas.microsoft.com/office/powerpoint/2010/main" val="996312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3381307-6793-9241-90DC-5A4D0C6B2F08}"/>
              </a:ext>
            </a:extLst>
          </p:cNvPr>
          <p:cNvSpPr>
            <a:spLocks noGrp="1"/>
          </p:cNvSpPr>
          <p:nvPr>
            <p:ph type="pic" sz="quarter" idx="13"/>
          </p:nvPr>
        </p:nvSpPr>
        <p:spPr>
          <a:xfrm>
            <a:off x="0" y="0"/>
            <a:ext cx="13444538" cy="7562850"/>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F6737D88-D6C7-5E49-BE2B-096B3D429FB8}"/>
              </a:ext>
            </a:extLst>
          </p:cNvPr>
          <p:cNvSpPr>
            <a:spLocks noGrp="1"/>
          </p:cNvSpPr>
          <p:nvPr>
            <p:ph type="title"/>
          </p:nvPr>
        </p:nvSpPr>
        <p:spPr>
          <a:xfrm>
            <a:off x="908447" y="2338310"/>
            <a:ext cx="11627644" cy="849390"/>
          </a:xfrm>
          <a:prstGeom prst="rect">
            <a:avLst/>
          </a:prstGeom>
          <a:effectLst>
            <a:outerShdw blurRad="50800" dist="38100" dir="2700000" algn="tl" rotWithShape="0">
              <a:prstClr val="black">
                <a:alpha val="40000"/>
              </a:prstClr>
            </a:outerShdw>
          </a:effectLst>
        </p:spPr>
        <p:txBody>
          <a:bodyPr/>
          <a:lstStyle>
            <a:lvl1pPr algn="ctr">
              <a:defRPr sz="6000">
                <a:solidFill>
                  <a:schemeClr val="bg1"/>
                </a:solidFill>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FEB5C1EF-6595-42D3-8F58-A8CD9B93F72D}"/>
              </a:ext>
            </a:extLst>
          </p:cNvPr>
          <p:cNvSpPr>
            <a:spLocks noGrp="1"/>
          </p:cNvSpPr>
          <p:nvPr>
            <p:ph type="body" sz="quarter" idx="11"/>
          </p:nvPr>
        </p:nvSpPr>
        <p:spPr>
          <a:xfrm>
            <a:off x="787320" y="6776208"/>
            <a:ext cx="1653374" cy="61850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lvl2pPr marL="457200" indent="0">
              <a:buFontTx/>
              <a:buNone/>
              <a:defRPr>
                <a:solidFill>
                  <a:srgbClr val="214157">
                    <a:alpha val="0"/>
                  </a:srgbClr>
                </a:solidFill>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7D7F5A66-D5C2-4CDA-83F4-A1B4C08E35E9}"/>
              </a:ext>
            </a:extLst>
          </p:cNvPr>
          <p:cNvSpPr>
            <a:spLocks noGrp="1"/>
          </p:cNvSpPr>
          <p:nvPr>
            <p:ph type="body" sz="quarter" idx="12" hasCustomPrompt="1"/>
          </p:nvPr>
        </p:nvSpPr>
        <p:spPr>
          <a:xfrm>
            <a:off x="10768878" y="6812784"/>
            <a:ext cx="1767213" cy="491701"/>
          </a:xfrm>
          <a:prstGeom prst="rect">
            <a:avLst/>
          </a:prstGeom>
          <a:blipFill>
            <a:blip r:embed="rId3"/>
            <a:stretch>
              <a:fillRect/>
            </a:stretch>
          </a:blipFill>
        </p:spPr>
        <p:txBody>
          <a:bodyPr/>
          <a:lstStyle>
            <a:lvl2pPr marL="457200" indent="0">
              <a:buFontTx/>
              <a:buNone/>
              <a:defRPr>
                <a:solidFill>
                  <a:srgbClr val="214157">
                    <a:alpha val="2000"/>
                  </a:srgbClr>
                </a:solidFill>
              </a:defRPr>
            </a:lvl2pPr>
          </a:lstStyle>
          <a:p>
            <a:pPr lvl="0"/>
            <a:r>
              <a:rPr lang="en-US"/>
              <a:t>Click to edit aster text styles</a:t>
            </a:r>
          </a:p>
          <a:p>
            <a:pPr lvl="1"/>
            <a:r>
              <a:rPr lang="en-US"/>
              <a:t>Second level</a:t>
            </a:r>
          </a:p>
        </p:txBody>
      </p:sp>
    </p:spTree>
    <p:extLst>
      <p:ext uri="{BB962C8B-B14F-4D97-AF65-F5344CB8AC3E}">
        <p14:creationId xmlns:p14="http://schemas.microsoft.com/office/powerpoint/2010/main" val="3228314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6DE8E358-4209-304E-9843-90FA5358D0E7}"/>
              </a:ext>
            </a:extLst>
          </p:cNvPr>
          <p:cNvSpPr>
            <a:spLocks noGrp="1"/>
          </p:cNvSpPr>
          <p:nvPr>
            <p:ph type="pic" sz="quarter" idx="13"/>
          </p:nvPr>
        </p:nvSpPr>
        <p:spPr>
          <a:xfrm>
            <a:off x="0" y="0"/>
            <a:ext cx="13444538" cy="7562850"/>
          </a:xfrm>
          <a:prstGeom prst="rect">
            <a:avLst/>
          </a:prstGeom>
        </p:spPr>
        <p:txBody>
          <a:bodyPr/>
          <a:lstStyle/>
          <a:p>
            <a:r>
              <a:rPr lang="en-US"/>
              <a:t>Click icon to add picture</a:t>
            </a:r>
          </a:p>
        </p:txBody>
      </p:sp>
      <p:sp>
        <p:nvSpPr>
          <p:cNvPr id="13" name="Text Placeholder 12">
            <a:extLst>
              <a:ext uri="{FF2B5EF4-FFF2-40B4-BE49-F238E27FC236}">
                <a16:creationId xmlns:a16="http://schemas.microsoft.com/office/drawing/2014/main" id="{FEB5C1EF-6595-42D3-8F58-A8CD9B93F72D}"/>
              </a:ext>
            </a:extLst>
          </p:cNvPr>
          <p:cNvSpPr>
            <a:spLocks noGrp="1"/>
          </p:cNvSpPr>
          <p:nvPr>
            <p:ph type="body" sz="quarter" idx="11"/>
          </p:nvPr>
        </p:nvSpPr>
        <p:spPr>
          <a:xfrm>
            <a:off x="787320" y="6776208"/>
            <a:ext cx="1653374" cy="61850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lvl2pPr marL="457200" indent="0">
              <a:buFontTx/>
              <a:buNone/>
              <a:defRPr>
                <a:solidFill>
                  <a:srgbClr val="214157">
                    <a:alpha val="0"/>
                  </a:srgbClr>
                </a:solidFill>
              </a:defRPr>
            </a:lvl2pPr>
          </a:lstStyle>
          <a:p>
            <a:pPr lvl="0"/>
            <a:r>
              <a:rPr lang="en-US"/>
              <a:t>Click to edit Master text styles</a:t>
            </a:r>
          </a:p>
          <a:p>
            <a:pPr lvl="1"/>
            <a:r>
              <a:rPr lang="en-US"/>
              <a:t>Second level</a:t>
            </a:r>
          </a:p>
        </p:txBody>
      </p:sp>
      <p:sp>
        <p:nvSpPr>
          <p:cNvPr id="19" name="Text Placeholder 18">
            <a:extLst>
              <a:ext uri="{FF2B5EF4-FFF2-40B4-BE49-F238E27FC236}">
                <a16:creationId xmlns:a16="http://schemas.microsoft.com/office/drawing/2014/main" id="{7D7F5A66-D5C2-4CDA-83F4-A1B4C08E35E9}"/>
              </a:ext>
            </a:extLst>
          </p:cNvPr>
          <p:cNvSpPr>
            <a:spLocks noGrp="1"/>
          </p:cNvSpPr>
          <p:nvPr>
            <p:ph type="body" sz="quarter" idx="12" hasCustomPrompt="1"/>
          </p:nvPr>
        </p:nvSpPr>
        <p:spPr>
          <a:xfrm>
            <a:off x="10768878" y="6812784"/>
            <a:ext cx="1767213" cy="491701"/>
          </a:xfrm>
          <a:prstGeom prst="rect">
            <a:avLst/>
          </a:prstGeom>
          <a:blipFill>
            <a:blip r:embed="rId3"/>
            <a:stretch>
              <a:fillRect/>
            </a:stretch>
          </a:blipFill>
        </p:spPr>
        <p:txBody>
          <a:bodyPr/>
          <a:lstStyle>
            <a:lvl2pPr marL="457200" indent="0">
              <a:buFontTx/>
              <a:buNone/>
              <a:defRPr>
                <a:solidFill>
                  <a:srgbClr val="214157">
                    <a:alpha val="2000"/>
                  </a:srgbClr>
                </a:solidFill>
              </a:defRPr>
            </a:lvl2pPr>
          </a:lstStyle>
          <a:p>
            <a:pPr lvl="0"/>
            <a:r>
              <a:rPr lang="en-US"/>
              <a:t>Click to edit aster text styles</a:t>
            </a:r>
          </a:p>
          <a:p>
            <a:pPr lvl="1"/>
            <a:r>
              <a:rPr lang="en-US"/>
              <a:t>Second level</a:t>
            </a:r>
          </a:p>
        </p:txBody>
      </p:sp>
      <p:sp>
        <p:nvSpPr>
          <p:cNvPr id="8" name="Content Placeholder 4">
            <a:extLst>
              <a:ext uri="{FF2B5EF4-FFF2-40B4-BE49-F238E27FC236}">
                <a16:creationId xmlns:a16="http://schemas.microsoft.com/office/drawing/2014/main" id="{68BE05D2-7017-4343-8D03-FB3F2D7BEA60}"/>
              </a:ext>
            </a:extLst>
          </p:cNvPr>
          <p:cNvSpPr>
            <a:spLocks noGrp="1"/>
          </p:cNvSpPr>
          <p:nvPr>
            <p:ph sz="quarter" idx="14"/>
          </p:nvPr>
        </p:nvSpPr>
        <p:spPr>
          <a:xfrm>
            <a:off x="914400" y="4267200"/>
            <a:ext cx="11622088" cy="1968500"/>
          </a:xfrm>
          <a:prstGeom prst="rect">
            <a:avLst/>
          </a:prstGeom>
        </p:spPr>
        <p:txBody>
          <a:bodyPr/>
          <a:lstStyle>
            <a:lvl1pPr>
              <a:buClr>
                <a:schemeClr val="bg1"/>
              </a:buClr>
              <a:defRPr>
                <a:solidFill>
                  <a:schemeClr val="bg1"/>
                </a:solidFill>
                <a:effectLst>
                  <a:outerShdw blurRad="50800" dist="38100" dir="2700000" algn="tl" rotWithShape="0">
                    <a:prstClr val="black">
                      <a:alpha val="47000"/>
                    </a:prstClr>
                  </a:outerShdw>
                </a:effectLst>
              </a:defRPr>
            </a:lvl1pPr>
            <a:lvl2pPr>
              <a:buClr>
                <a:schemeClr val="bg1"/>
              </a:buClr>
              <a:defRPr>
                <a:solidFill>
                  <a:schemeClr val="bg1"/>
                </a:solidFill>
                <a:effectLst>
                  <a:outerShdw blurRad="50800" dist="38100" dir="2700000" algn="tl" rotWithShape="0">
                    <a:prstClr val="black">
                      <a:alpha val="47000"/>
                    </a:prstClr>
                  </a:outerShdw>
                </a:effectLst>
              </a:defRPr>
            </a:lvl2pPr>
            <a:lvl3pPr>
              <a:buClr>
                <a:schemeClr val="bg1"/>
              </a:buClr>
              <a:defRPr>
                <a:solidFill>
                  <a:schemeClr val="bg1"/>
                </a:solidFill>
                <a:effectLst>
                  <a:outerShdw blurRad="50800" dist="38100" dir="2700000" algn="tl" rotWithShape="0">
                    <a:prstClr val="black">
                      <a:alpha val="47000"/>
                    </a:prstClr>
                  </a:outerShdw>
                </a:effectLst>
              </a:defRPr>
            </a:lvl3pPr>
            <a:lvl4pPr>
              <a:buClr>
                <a:schemeClr val="bg1"/>
              </a:buClr>
              <a:defRPr>
                <a:solidFill>
                  <a:schemeClr val="bg1"/>
                </a:solidFill>
                <a:effectLst>
                  <a:outerShdw blurRad="50800" dist="38100" dir="2700000" algn="tl" rotWithShape="0">
                    <a:prstClr val="black">
                      <a:alpha val="47000"/>
                    </a:prstClr>
                  </a:outerShdw>
                </a:effectLst>
              </a:defRPr>
            </a:lvl4pPr>
            <a:lvl5pPr>
              <a:buClr>
                <a:schemeClr val="bg1"/>
              </a:buClr>
              <a:defRPr>
                <a:solidFill>
                  <a:schemeClr val="bg1"/>
                </a:solidFill>
                <a:effectLst>
                  <a:outerShdw blurRad="50800" dist="38100" dir="2700000" algn="tl" rotWithShape="0">
                    <a:prstClr val="black">
                      <a:alpha val="47000"/>
                    </a:prst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891B2DA9-A31C-944E-BAF4-4D8BC524D663}"/>
              </a:ext>
            </a:extLst>
          </p:cNvPr>
          <p:cNvSpPr>
            <a:spLocks noGrp="1"/>
          </p:cNvSpPr>
          <p:nvPr>
            <p:ph type="title"/>
          </p:nvPr>
        </p:nvSpPr>
        <p:spPr>
          <a:xfrm>
            <a:off x="908447" y="1627110"/>
            <a:ext cx="11627644" cy="849390"/>
          </a:xfrm>
          <a:prstGeom prst="rect">
            <a:avLst/>
          </a:prstGeom>
          <a:effectLst>
            <a:outerShdw blurRad="50800" dist="38100" dir="2700000" algn="tl" rotWithShape="0">
              <a:prstClr val="black">
                <a:alpha val="40000"/>
              </a:prstClr>
            </a:outerShdw>
          </a:effectLst>
        </p:spPr>
        <p:txBody>
          <a:bodyPr/>
          <a:lstStyle>
            <a:lvl1pPr algn="ctr">
              <a:defRPr sz="6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2657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0820" y="1578377"/>
            <a:ext cx="9411177" cy="393904"/>
          </a:xfrm>
          <a:prstGeom prst="rect">
            <a:avLst/>
          </a:prstGeom>
        </p:spPr>
        <p:txBody>
          <a:bodyPr/>
          <a:lstStyle>
            <a:lvl1pPr marL="0" indent="0" algn="l">
              <a:buNone/>
              <a:defRPr sz="2000">
                <a:solidFill>
                  <a:srgbClr val="EF7D00"/>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a:t>Click to edit Master subtitle style</a:t>
            </a:r>
          </a:p>
        </p:txBody>
      </p:sp>
      <p:sp>
        <p:nvSpPr>
          <p:cNvPr id="6" name="Text Placeholder 5"/>
          <p:cNvSpPr>
            <a:spLocks noGrp="1"/>
          </p:cNvSpPr>
          <p:nvPr>
            <p:ph type="body" sz="quarter" idx="11"/>
          </p:nvPr>
        </p:nvSpPr>
        <p:spPr>
          <a:xfrm>
            <a:off x="1410534" y="2063795"/>
            <a:ext cx="10562053" cy="373209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a:t>Click to edit Master title style</a:t>
            </a:r>
            <a:endParaRPr lang="ja-JP" altLang="en-US"/>
          </a:p>
        </p:txBody>
      </p:sp>
    </p:spTree>
    <p:extLst>
      <p:ext uri="{BB962C8B-B14F-4D97-AF65-F5344CB8AC3E}">
        <p14:creationId xmlns:p14="http://schemas.microsoft.com/office/powerpoint/2010/main" val="166446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y box Subhead Content">
    <p:spTree>
      <p:nvGrpSpPr>
        <p:cNvPr id="1" name=""/>
        <p:cNvGrpSpPr/>
        <p:nvPr/>
      </p:nvGrpSpPr>
      <p:grpSpPr>
        <a:xfrm>
          <a:off x="0" y="0"/>
          <a:ext cx="0" cy="0"/>
          <a:chOff x="0" y="0"/>
          <a:chExt cx="0" cy="0"/>
        </a:xfrm>
      </p:grpSpPr>
      <p:sp>
        <p:nvSpPr>
          <p:cNvPr id="8" name="Rounded Rectangle 7"/>
          <p:cNvSpPr/>
          <p:nvPr/>
        </p:nvSpPr>
        <p:spPr>
          <a:xfrm>
            <a:off x="1169090" y="1619250"/>
            <a:ext cx="5608245" cy="1187450"/>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a:p>
        </p:txBody>
      </p:sp>
      <p:sp>
        <p:nvSpPr>
          <p:cNvPr id="3" name="Subtitle 2"/>
          <p:cNvSpPr>
            <a:spLocks noGrp="1"/>
          </p:cNvSpPr>
          <p:nvPr>
            <p:ph type="subTitle" idx="1"/>
          </p:nvPr>
        </p:nvSpPr>
        <p:spPr>
          <a:xfrm>
            <a:off x="2977759" y="1708150"/>
            <a:ext cx="3534739" cy="992188"/>
          </a:xfrm>
          <a:prstGeom prst="rect">
            <a:avLst/>
          </a:prstGeom>
        </p:spPr>
        <p:txBody>
          <a:bodyPr/>
          <a:lstStyle>
            <a:lvl1pPr marL="0" indent="0" algn="l">
              <a:buNone/>
              <a:defRPr sz="20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a:t>Click to edit Master subtitle style</a:t>
            </a:r>
          </a:p>
        </p:txBody>
      </p:sp>
      <p:sp>
        <p:nvSpPr>
          <p:cNvPr id="7" name="Picture Placeholder 6"/>
          <p:cNvSpPr>
            <a:spLocks noGrp="1"/>
          </p:cNvSpPr>
          <p:nvPr>
            <p:ph type="pic" sz="quarter" idx="11"/>
          </p:nvPr>
        </p:nvSpPr>
        <p:spPr>
          <a:xfrm>
            <a:off x="1486264" y="1708150"/>
            <a:ext cx="1224156" cy="992188"/>
          </a:xfrm>
          <a:prstGeom prst="rect">
            <a:avLst/>
          </a:prstGeom>
        </p:spPr>
        <p:txBody>
          <a:bodyPr vert="horz"/>
          <a:lstStyle>
            <a:lvl1pPr marL="0" indent="0">
              <a:buNone/>
              <a:defRPr sz="1200">
                <a:solidFill>
                  <a:srgbClr val="EF7D00"/>
                </a:solidFill>
              </a:defRPr>
            </a:lvl1pPr>
          </a:lstStyle>
          <a:p>
            <a:pPr lvl="0"/>
            <a:r>
              <a:rPr lang="en-US" noProof="0"/>
              <a:t>Click icon to add picture</a:t>
            </a:r>
          </a:p>
        </p:txBody>
      </p:sp>
      <p:sp>
        <p:nvSpPr>
          <p:cNvPr id="6" name="Text Placeholder 5"/>
          <p:cNvSpPr>
            <a:spLocks noGrp="1"/>
          </p:cNvSpPr>
          <p:nvPr>
            <p:ph type="body" sz="quarter" idx="12"/>
          </p:nvPr>
        </p:nvSpPr>
        <p:spPr>
          <a:xfrm>
            <a:off x="1410534" y="2996418"/>
            <a:ext cx="10500633" cy="287946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a:t>Click to edit Master title style</a:t>
            </a:r>
            <a:endParaRPr lang="ja-JP" altLang="en-US"/>
          </a:p>
        </p:txBody>
      </p:sp>
    </p:spTree>
    <p:extLst>
      <p:ext uri="{BB962C8B-B14F-4D97-AF65-F5344CB8AC3E}">
        <p14:creationId xmlns:p14="http://schemas.microsoft.com/office/powerpoint/2010/main" val="250195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Icon Subhea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410534" y="1244600"/>
            <a:ext cx="1224156" cy="992188"/>
          </a:xfrm>
          <a:prstGeom prst="rect">
            <a:avLst/>
          </a:prstGeom>
        </p:spPr>
        <p:txBody>
          <a:bodyPr vert="horz"/>
          <a:lstStyle>
            <a:lvl1pPr marL="0" indent="0">
              <a:buNone/>
              <a:defRPr sz="1200">
                <a:solidFill>
                  <a:srgbClr val="EF7D00"/>
                </a:solidFill>
              </a:defRPr>
            </a:lvl1pPr>
          </a:lstStyle>
          <a:p>
            <a:pPr lvl="0"/>
            <a:r>
              <a:rPr lang="en-US" noProof="0"/>
              <a:t>Click icon to add picture</a:t>
            </a:r>
          </a:p>
        </p:txBody>
      </p:sp>
      <p:sp>
        <p:nvSpPr>
          <p:cNvPr id="4" name="Text Placeholder 3"/>
          <p:cNvSpPr>
            <a:spLocks noGrp="1"/>
          </p:cNvSpPr>
          <p:nvPr>
            <p:ph type="body" sz="quarter" idx="12"/>
          </p:nvPr>
        </p:nvSpPr>
        <p:spPr>
          <a:xfrm>
            <a:off x="1410533" y="2632076"/>
            <a:ext cx="9157874" cy="365125"/>
          </a:xfrm>
          <a:prstGeom prst="rect">
            <a:avLst/>
          </a:prstGeom>
        </p:spPr>
        <p:txBody>
          <a:bodyPr vert="horz"/>
          <a:lstStyle>
            <a:lvl1pPr marL="0" indent="0">
              <a:buNone/>
              <a:defRPr sz="2000">
                <a:solidFill>
                  <a:srgbClr val="EF7D00"/>
                </a:solidFill>
              </a:defRPr>
            </a:lvl1pPr>
            <a:lvl2pPr marL="503972" indent="0">
              <a:buNone/>
              <a:defRPr sz="1800">
                <a:solidFill>
                  <a:srgbClr val="C6093B"/>
                </a:solidFill>
              </a:defRPr>
            </a:lvl2pPr>
            <a:lvl3pPr marL="1007943" indent="0">
              <a:buNone/>
              <a:defRPr sz="1800">
                <a:solidFill>
                  <a:srgbClr val="C6093B"/>
                </a:solidFill>
              </a:defRPr>
            </a:lvl3pPr>
            <a:lvl4pPr marL="1511914" indent="0">
              <a:buNone/>
              <a:defRPr sz="1800">
                <a:solidFill>
                  <a:srgbClr val="C6093B"/>
                </a:solidFill>
              </a:defRPr>
            </a:lvl4pPr>
            <a:lvl5pPr marL="2015886" indent="0">
              <a:buNone/>
              <a:defRPr sz="1800">
                <a:solidFill>
                  <a:srgbClr val="C6093B"/>
                </a:solidFill>
              </a:defRPr>
            </a:lvl5pPr>
          </a:lstStyle>
          <a:p>
            <a:pPr lvl="0"/>
            <a:r>
              <a:rPr lang="en-US"/>
              <a:t>Click to edit Master text styles</a:t>
            </a:r>
          </a:p>
        </p:txBody>
      </p:sp>
      <p:sp>
        <p:nvSpPr>
          <p:cNvPr id="5" name="Text Placeholder 4"/>
          <p:cNvSpPr>
            <a:spLocks noGrp="1"/>
          </p:cNvSpPr>
          <p:nvPr>
            <p:ph type="body" sz="quarter" idx="13"/>
          </p:nvPr>
        </p:nvSpPr>
        <p:spPr>
          <a:xfrm>
            <a:off x="1410534" y="3005344"/>
            <a:ext cx="10500633" cy="2776478"/>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a:t>Click to edit Master title style</a:t>
            </a:r>
            <a:endParaRPr lang="ja-JP" altLang="en-US"/>
          </a:p>
        </p:txBody>
      </p:sp>
    </p:spTree>
    <p:extLst>
      <p:ext uri="{BB962C8B-B14F-4D97-AF65-F5344CB8AC3E}">
        <p14:creationId xmlns:p14="http://schemas.microsoft.com/office/powerpoint/2010/main" val="413223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oxed subjects">
    <p:spTree>
      <p:nvGrpSpPr>
        <p:cNvPr id="1" name=""/>
        <p:cNvGrpSpPr/>
        <p:nvPr/>
      </p:nvGrpSpPr>
      <p:grpSpPr>
        <a:xfrm>
          <a:off x="0" y="0"/>
          <a:ext cx="0" cy="0"/>
          <a:chOff x="0" y="0"/>
          <a:chExt cx="0" cy="0"/>
        </a:xfrm>
      </p:grpSpPr>
      <p:sp>
        <p:nvSpPr>
          <p:cNvPr id="11" name="Rounded Rectangle 10"/>
          <p:cNvSpPr/>
          <p:nvPr/>
        </p:nvSpPr>
        <p:spPr>
          <a:xfrm>
            <a:off x="6777335" y="1511301"/>
            <a:ext cx="4856385"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a:p>
        </p:txBody>
      </p:sp>
      <p:sp>
        <p:nvSpPr>
          <p:cNvPr id="12" name="Rounded Rectangle 11"/>
          <p:cNvSpPr/>
          <p:nvPr/>
        </p:nvSpPr>
        <p:spPr>
          <a:xfrm>
            <a:off x="6777336" y="3738564"/>
            <a:ext cx="4856383"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a:p>
        </p:txBody>
      </p:sp>
      <p:sp>
        <p:nvSpPr>
          <p:cNvPr id="16" name="Rounded Rectangle 15"/>
          <p:cNvSpPr/>
          <p:nvPr/>
        </p:nvSpPr>
        <p:spPr>
          <a:xfrm>
            <a:off x="1550315" y="1511301"/>
            <a:ext cx="4856385"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a:p>
        </p:txBody>
      </p:sp>
      <p:sp>
        <p:nvSpPr>
          <p:cNvPr id="17" name="Rounded Rectangle 16"/>
          <p:cNvSpPr/>
          <p:nvPr/>
        </p:nvSpPr>
        <p:spPr>
          <a:xfrm>
            <a:off x="1552434" y="3738564"/>
            <a:ext cx="4854266" cy="2047875"/>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auto">
              <a:spcBef>
                <a:spcPts val="0"/>
              </a:spcBef>
              <a:spcAft>
                <a:spcPts val="0"/>
              </a:spcAft>
              <a:defRPr/>
            </a:pPr>
            <a:endParaRPr lang="en-US" sz="2000"/>
          </a:p>
        </p:txBody>
      </p:sp>
      <p:sp>
        <p:nvSpPr>
          <p:cNvPr id="3" name="Subtitle 2"/>
          <p:cNvSpPr>
            <a:spLocks noGrp="1"/>
          </p:cNvSpPr>
          <p:nvPr>
            <p:ph type="subTitle" idx="1"/>
          </p:nvPr>
        </p:nvSpPr>
        <p:spPr>
          <a:xfrm>
            <a:off x="3270501" y="1709799"/>
            <a:ext cx="2810333" cy="1722718"/>
          </a:xfrm>
          <a:prstGeom prst="rect">
            <a:avLst/>
          </a:prstGeom>
        </p:spPr>
        <p:txBody>
          <a:bodyPr/>
          <a:lstStyle>
            <a:lvl1pPr marL="0" indent="0" algn="l">
              <a:buNone/>
              <a:defRPr sz="1800">
                <a:solidFill>
                  <a:srgbClr val="56575F"/>
                </a:solidFill>
                <a:latin typeface="Arial"/>
                <a:cs typeface="Aria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a:t>Click to edit Master subtitle style</a:t>
            </a:r>
          </a:p>
        </p:txBody>
      </p:sp>
      <p:sp>
        <p:nvSpPr>
          <p:cNvPr id="7" name="Picture Placeholder 6"/>
          <p:cNvSpPr>
            <a:spLocks noGrp="1"/>
          </p:cNvSpPr>
          <p:nvPr>
            <p:ph type="pic" sz="quarter" idx="11"/>
          </p:nvPr>
        </p:nvSpPr>
        <p:spPr>
          <a:xfrm>
            <a:off x="1785787" y="1699206"/>
            <a:ext cx="1224156" cy="992188"/>
          </a:xfrm>
          <a:prstGeom prst="rect">
            <a:avLst/>
          </a:prstGeom>
        </p:spPr>
        <p:txBody>
          <a:bodyPr vert="horz"/>
          <a:lstStyle>
            <a:lvl1pPr marL="0" indent="0">
              <a:buNone/>
              <a:defRPr sz="1200">
                <a:solidFill>
                  <a:srgbClr val="EF7D00"/>
                </a:solidFill>
              </a:defRPr>
            </a:lvl1pPr>
          </a:lstStyle>
          <a:p>
            <a:pPr lvl="0"/>
            <a:r>
              <a:rPr lang="en-US" noProof="0"/>
              <a:t>Click icon to add picture</a:t>
            </a:r>
          </a:p>
        </p:txBody>
      </p:sp>
      <p:sp>
        <p:nvSpPr>
          <p:cNvPr id="13" name="Picture Placeholder 6"/>
          <p:cNvSpPr>
            <a:spLocks noGrp="1"/>
          </p:cNvSpPr>
          <p:nvPr>
            <p:ph type="pic" sz="quarter" idx="12"/>
          </p:nvPr>
        </p:nvSpPr>
        <p:spPr>
          <a:xfrm>
            <a:off x="1785787" y="3944783"/>
            <a:ext cx="1224156" cy="992188"/>
          </a:xfrm>
          <a:prstGeom prst="rect">
            <a:avLst/>
          </a:prstGeom>
        </p:spPr>
        <p:txBody>
          <a:bodyPr vert="horz"/>
          <a:lstStyle>
            <a:lvl1pPr marL="0" indent="0">
              <a:buNone/>
              <a:defRPr sz="1200">
                <a:solidFill>
                  <a:srgbClr val="EF7D00"/>
                </a:solidFill>
              </a:defRPr>
            </a:lvl1pPr>
          </a:lstStyle>
          <a:p>
            <a:pPr lvl="0"/>
            <a:r>
              <a:rPr lang="en-US" noProof="0"/>
              <a:t>Click icon to add picture</a:t>
            </a:r>
          </a:p>
        </p:txBody>
      </p:sp>
      <p:sp>
        <p:nvSpPr>
          <p:cNvPr id="14" name="Picture Placeholder 6"/>
          <p:cNvSpPr>
            <a:spLocks noGrp="1"/>
          </p:cNvSpPr>
          <p:nvPr>
            <p:ph type="pic" sz="quarter" idx="13"/>
          </p:nvPr>
        </p:nvSpPr>
        <p:spPr>
          <a:xfrm>
            <a:off x="7123076" y="1709799"/>
            <a:ext cx="1224156" cy="992188"/>
          </a:xfrm>
          <a:prstGeom prst="rect">
            <a:avLst/>
          </a:prstGeom>
        </p:spPr>
        <p:txBody>
          <a:bodyPr vert="horz"/>
          <a:lstStyle>
            <a:lvl1pPr marL="0" indent="0">
              <a:buNone/>
              <a:defRPr sz="1200">
                <a:solidFill>
                  <a:srgbClr val="EF7D00"/>
                </a:solidFill>
              </a:defRPr>
            </a:lvl1pPr>
          </a:lstStyle>
          <a:p>
            <a:pPr lvl="0"/>
            <a:r>
              <a:rPr lang="en-US" noProof="0"/>
              <a:t>Click icon to add picture</a:t>
            </a:r>
          </a:p>
        </p:txBody>
      </p:sp>
      <p:sp>
        <p:nvSpPr>
          <p:cNvPr id="15" name="Picture Placeholder 6"/>
          <p:cNvSpPr>
            <a:spLocks noGrp="1"/>
          </p:cNvSpPr>
          <p:nvPr>
            <p:ph type="pic" sz="quarter" idx="14"/>
          </p:nvPr>
        </p:nvSpPr>
        <p:spPr>
          <a:xfrm>
            <a:off x="7063414" y="3945045"/>
            <a:ext cx="1224156" cy="992188"/>
          </a:xfrm>
          <a:prstGeom prst="rect">
            <a:avLst/>
          </a:prstGeom>
        </p:spPr>
        <p:txBody>
          <a:bodyPr vert="horz"/>
          <a:lstStyle>
            <a:lvl1pPr marL="0" indent="0">
              <a:buNone/>
              <a:defRPr sz="1200">
                <a:solidFill>
                  <a:srgbClr val="EF7D00"/>
                </a:solidFill>
              </a:defRPr>
            </a:lvl1pPr>
          </a:lstStyle>
          <a:p>
            <a:pPr lvl="0"/>
            <a:r>
              <a:rPr lang="en-US" noProof="0"/>
              <a:t>Click icon to add picture</a:t>
            </a:r>
          </a:p>
        </p:txBody>
      </p:sp>
      <p:sp>
        <p:nvSpPr>
          <p:cNvPr id="6" name="Text Placeholder 5"/>
          <p:cNvSpPr>
            <a:spLocks noGrp="1"/>
          </p:cNvSpPr>
          <p:nvPr>
            <p:ph type="body" sz="quarter" idx="15"/>
          </p:nvPr>
        </p:nvSpPr>
        <p:spPr>
          <a:xfrm>
            <a:off x="3270499" y="3945046"/>
            <a:ext cx="2810333" cy="1710167"/>
          </a:xfrm>
          <a:prstGeom prst="rect">
            <a:avLst/>
          </a:prstGeom>
        </p:spPr>
        <p:txBody>
          <a:bodyPr vert="horz"/>
          <a:lstStyle>
            <a:lvl1pPr marL="0" indent="0">
              <a:buNone/>
              <a:defRPr sz="1800">
                <a:solidFill>
                  <a:srgbClr val="56575F"/>
                </a:solidFill>
              </a:defRPr>
            </a:lvl1pPr>
          </a:lstStyle>
          <a:p>
            <a:pPr lvl="0"/>
            <a:r>
              <a:rPr lang="en-US"/>
              <a:t>Click to edit Master text styles</a:t>
            </a:r>
          </a:p>
        </p:txBody>
      </p:sp>
      <p:sp>
        <p:nvSpPr>
          <p:cNvPr id="18" name="Text Placeholder 17"/>
          <p:cNvSpPr>
            <a:spLocks noGrp="1"/>
          </p:cNvSpPr>
          <p:nvPr>
            <p:ph type="body" sz="quarter" idx="16"/>
          </p:nvPr>
        </p:nvSpPr>
        <p:spPr>
          <a:xfrm>
            <a:off x="8515566" y="1708608"/>
            <a:ext cx="2820309" cy="1723909"/>
          </a:xfrm>
          <a:prstGeom prst="rect">
            <a:avLst/>
          </a:prstGeom>
        </p:spPr>
        <p:txBody>
          <a:bodyPr vert="horz"/>
          <a:lstStyle>
            <a:lvl1pPr marL="0" indent="0">
              <a:buNone/>
              <a:defRPr sz="1800">
                <a:solidFill>
                  <a:srgbClr val="56575F"/>
                </a:solidFill>
              </a:defRPr>
            </a:lvl1pPr>
            <a:lvl2pPr>
              <a:defRPr sz="1800"/>
            </a:lvl2pPr>
            <a:lvl3pPr>
              <a:defRPr sz="1800"/>
            </a:lvl3pPr>
            <a:lvl4pPr>
              <a:defRPr sz="1800"/>
            </a:lvl4pPr>
            <a:lvl5pPr>
              <a:defRPr sz="1800"/>
            </a:lvl5pPr>
          </a:lstStyle>
          <a:p>
            <a:pPr lvl="0"/>
            <a:r>
              <a:rPr lang="en-US"/>
              <a:t>Click to edit Master text styles</a:t>
            </a:r>
          </a:p>
        </p:txBody>
      </p:sp>
      <p:sp>
        <p:nvSpPr>
          <p:cNvPr id="20" name="Text Placeholder 19"/>
          <p:cNvSpPr>
            <a:spLocks noGrp="1"/>
          </p:cNvSpPr>
          <p:nvPr>
            <p:ph type="body" sz="quarter" idx="17"/>
          </p:nvPr>
        </p:nvSpPr>
        <p:spPr>
          <a:xfrm>
            <a:off x="8515566" y="3944783"/>
            <a:ext cx="2820309" cy="1710429"/>
          </a:xfrm>
          <a:prstGeom prst="rect">
            <a:avLst/>
          </a:prstGeom>
        </p:spPr>
        <p:txBody>
          <a:bodyPr vert="horz"/>
          <a:lstStyle>
            <a:lvl1pPr marL="0" indent="0">
              <a:buNone/>
              <a:defRPr sz="1800">
                <a:solidFill>
                  <a:srgbClr val="56575F"/>
                </a:solidFill>
              </a:defRPr>
            </a:lvl1pPr>
          </a:lstStyle>
          <a:p>
            <a:pPr lvl="0"/>
            <a:r>
              <a:rPr lang="en-US"/>
              <a:t>Click to edit Master text styles</a:t>
            </a:r>
          </a:p>
        </p:txBody>
      </p:sp>
      <p:sp>
        <p:nvSpPr>
          <p:cNvPr id="21"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a:t>Click to edit Master title style</a:t>
            </a:r>
            <a:endParaRPr lang="ja-JP" altLang="en-US"/>
          </a:p>
        </p:txBody>
      </p:sp>
    </p:spTree>
    <p:extLst>
      <p:ext uri="{BB962C8B-B14F-4D97-AF65-F5344CB8AC3E}">
        <p14:creationId xmlns:p14="http://schemas.microsoft.com/office/powerpoint/2010/main" val="256822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7788722" y="1584325"/>
            <a:ext cx="4925136" cy="4147724"/>
          </a:xfrm>
          <a:prstGeom prst="rect">
            <a:avLst/>
          </a:prstGeom>
        </p:spPr>
        <p:txBody>
          <a:bodyPr vert="horz"/>
          <a:lstStyle>
            <a:lvl1pPr marL="0" indent="0">
              <a:buNone/>
              <a:defRPr sz="1500">
                <a:solidFill>
                  <a:srgbClr val="EF7D00"/>
                </a:solidFill>
              </a:defRPr>
            </a:lvl1pPr>
          </a:lstStyle>
          <a:p>
            <a:pPr lvl="0"/>
            <a:r>
              <a:rPr lang="en-US" noProof="0"/>
              <a:t>Click icon to add picture</a:t>
            </a:r>
          </a:p>
        </p:txBody>
      </p:sp>
      <p:sp>
        <p:nvSpPr>
          <p:cNvPr id="4" name="Text Placeholder 3"/>
          <p:cNvSpPr>
            <a:spLocks noGrp="1"/>
          </p:cNvSpPr>
          <p:nvPr>
            <p:ph type="body" sz="quarter" idx="13"/>
          </p:nvPr>
        </p:nvSpPr>
        <p:spPr>
          <a:xfrm>
            <a:off x="671381" y="1584325"/>
            <a:ext cx="6855697" cy="4147724"/>
          </a:xfrm>
          <a:prstGeom prst="rect">
            <a:avLst/>
          </a:prstGeom>
        </p:spPr>
        <p:txBody>
          <a:bodyPr vert="horz"/>
          <a:lstStyle>
            <a:lvl1pPr marL="377979" indent="-377979">
              <a:buClr>
                <a:srgbClr val="EF7D00"/>
              </a:buClr>
              <a:buFont typeface="Arial"/>
              <a:buChar char="•"/>
              <a:defRPr sz="1800">
                <a:solidFill>
                  <a:srgbClr val="56575F"/>
                </a:solidFill>
              </a:defRPr>
            </a:lvl1pPr>
            <a:lvl2pPr marL="818954" indent="-314982">
              <a:buClr>
                <a:srgbClr val="EF7D00"/>
              </a:buClr>
              <a:buFont typeface="Arial"/>
              <a:buChar char="•"/>
              <a:defRPr sz="1800">
                <a:solidFill>
                  <a:srgbClr val="56575F"/>
                </a:solidFill>
              </a:defRPr>
            </a:lvl2pPr>
            <a:lvl3pPr marL="1259929" indent="-251986">
              <a:buClr>
                <a:srgbClr val="EF7D00"/>
              </a:buClr>
              <a:buFont typeface="Arial"/>
              <a:buChar char="•"/>
              <a:defRPr sz="1800">
                <a:solidFill>
                  <a:srgbClr val="56575F"/>
                </a:solidFill>
              </a:defRPr>
            </a:lvl3pPr>
            <a:lvl4pPr marL="1763900" indent="-251986">
              <a:buClr>
                <a:srgbClr val="EF7D00"/>
              </a:buClr>
              <a:buFont typeface="Arial"/>
              <a:buChar char="•"/>
              <a:defRPr sz="1800">
                <a:solidFill>
                  <a:srgbClr val="56575F"/>
                </a:solidFill>
              </a:defRPr>
            </a:lvl4pPr>
            <a:lvl5pPr marL="2267872" indent="-251986">
              <a:buClr>
                <a:srgbClr val="EF7D00"/>
              </a:buClr>
              <a:buFont typeface="Arial"/>
              <a:buChar char="•"/>
              <a:defRPr sz="1800">
                <a:solidFill>
                  <a:srgbClr val="5657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a:t>Click to edit Master title style</a:t>
            </a:r>
            <a:endParaRPr lang="ja-JP" altLang="en-US"/>
          </a:p>
        </p:txBody>
      </p:sp>
    </p:spTree>
    <p:extLst>
      <p:ext uri="{BB962C8B-B14F-4D97-AF65-F5344CB8AC3E}">
        <p14:creationId xmlns:p14="http://schemas.microsoft.com/office/powerpoint/2010/main" val="199288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6"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a:t>Click to edit Master title style</a:t>
            </a:r>
            <a:endParaRPr lang="ja-JP" altLang="en-US"/>
          </a:p>
        </p:txBody>
      </p:sp>
      <p:sp>
        <p:nvSpPr>
          <p:cNvPr id="9" name="Table Placeholder 8"/>
          <p:cNvSpPr>
            <a:spLocks noGrp="1"/>
          </p:cNvSpPr>
          <p:nvPr>
            <p:ph type="tbl" sz="quarter" idx="10" hasCustomPrompt="1"/>
          </p:nvPr>
        </p:nvSpPr>
        <p:spPr>
          <a:xfrm>
            <a:off x="609960" y="1541463"/>
            <a:ext cx="12360164" cy="4157662"/>
          </a:xfrm>
          <a:prstGeom prst="rect">
            <a:avLst/>
          </a:prstGeom>
        </p:spPr>
        <p:txBody>
          <a:bodyPr vert="horz"/>
          <a:lstStyle>
            <a:lvl1pPr>
              <a:buNone/>
              <a:defRPr sz="2000" baseline="0">
                <a:solidFill>
                  <a:srgbClr val="EF7D00"/>
                </a:solidFill>
                <a:latin typeface="+mn-lt"/>
              </a:defRPr>
            </a:lvl1pPr>
          </a:lstStyle>
          <a:p>
            <a:r>
              <a:rPr lang="en-AU" altLang="ja-JP"/>
              <a:t>Click icon to insert table</a:t>
            </a:r>
            <a:endParaRPr lang="ja-JP" altLang="en-US"/>
          </a:p>
        </p:txBody>
      </p:sp>
      <p:sp>
        <p:nvSpPr>
          <p:cNvPr id="15" name="Text Placeholder 14"/>
          <p:cNvSpPr>
            <a:spLocks noGrp="1"/>
          </p:cNvSpPr>
          <p:nvPr>
            <p:ph type="body" sz="quarter" idx="11" hasCustomPrompt="1"/>
          </p:nvPr>
        </p:nvSpPr>
        <p:spPr>
          <a:xfrm>
            <a:off x="609961" y="1179513"/>
            <a:ext cx="9212940" cy="361950"/>
          </a:xfrm>
          <a:prstGeom prst="rect">
            <a:avLst/>
          </a:prstGeom>
        </p:spPr>
        <p:txBody>
          <a:bodyPr vert="horz"/>
          <a:lstStyle>
            <a:lvl1pPr>
              <a:buNone/>
              <a:defRPr sz="2000" baseline="0"/>
            </a:lvl1pPr>
          </a:lstStyle>
          <a:p>
            <a:pPr lvl="0"/>
            <a:r>
              <a:rPr lang="en-AU" altLang="ja-JP"/>
              <a:t>Click to edit subtitle</a:t>
            </a:r>
            <a:endParaRPr lang="ja-JP" altLang="en-US"/>
          </a:p>
        </p:txBody>
      </p:sp>
    </p:spTree>
    <p:extLst>
      <p:ext uri="{BB962C8B-B14F-4D97-AF65-F5344CB8AC3E}">
        <p14:creationId xmlns:p14="http://schemas.microsoft.com/office/powerpoint/2010/main" val="359607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Graph">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671382" y="1483896"/>
            <a:ext cx="12041499" cy="3938337"/>
          </a:xfrm>
          <a:prstGeom prst="rect">
            <a:avLst/>
          </a:prstGeom>
        </p:spPr>
        <p:txBody>
          <a:bodyPr/>
          <a:lstStyle>
            <a:lvl1pPr>
              <a:buNone/>
              <a:defRPr sz="2000">
                <a:solidFill>
                  <a:srgbClr val="EF7D00"/>
                </a:solidFill>
              </a:defRPr>
            </a:lvl1pPr>
          </a:lstStyle>
          <a:p>
            <a:r>
              <a:rPr lang="en-US"/>
              <a:t>Click icon to add chart</a:t>
            </a:r>
            <a:endParaRPr lang="en-GB"/>
          </a:p>
        </p:txBody>
      </p:sp>
      <p:sp>
        <p:nvSpPr>
          <p:cNvPr id="6" name="Title 9"/>
          <p:cNvSpPr>
            <a:spLocks noGrp="1"/>
          </p:cNvSpPr>
          <p:nvPr>
            <p:ph type="title"/>
          </p:nvPr>
        </p:nvSpPr>
        <p:spPr>
          <a:xfrm>
            <a:off x="609961" y="317903"/>
            <a:ext cx="12101779" cy="564375"/>
          </a:xfrm>
          <a:prstGeom prst="rect">
            <a:avLst/>
          </a:prstGeom>
        </p:spPr>
        <p:txBody>
          <a:bodyPr vert="horz"/>
          <a:lstStyle>
            <a:lvl1pPr algn="l">
              <a:defRPr sz="2400" b="1"/>
            </a:lvl1pPr>
          </a:lstStyle>
          <a:p>
            <a:r>
              <a:rPr lang="en-AU" altLang="ja-JP"/>
              <a:t>Click to edit Master title style</a:t>
            </a:r>
            <a:endParaRPr lang="ja-JP" altLang="en-US"/>
          </a:p>
        </p:txBody>
      </p:sp>
    </p:spTree>
    <p:extLst>
      <p:ext uri="{BB962C8B-B14F-4D97-AF65-F5344CB8AC3E}">
        <p14:creationId xmlns:p14="http://schemas.microsoft.com/office/powerpoint/2010/main" val="1186278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4.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7.png"/><Relationship Id="rId5" Type="http://schemas.openxmlformats.org/officeDocument/2006/relationships/slideLayout" Target="../slideLayouts/slideLayout19.xml"/><Relationship Id="rId10" Type="http://schemas.openxmlformats.org/officeDocument/2006/relationships/image" Target="../media/image6.png"/><Relationship Id="rId4" Type="http://schemas.openxmlformats.org/officeDocument/2006/relationships/slideLayout" Target="../slideLayouts/slideLayout18.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52B8BF-2852-4E21-82B2-A4346F263097}"/>
              </a:ext>
            </a:extLst>
          </p:cNvPr>
          <p:cNvPicPr>
            <a:picLocks noChangeAspect="1"/>
          </p:cNvPicPr>
          <p:nvPr userDrawn="1"/>
        </p:nvPicPr>
        <p:blipFill>
          <a:blip r:embed="rId3"/>
          <a:stretch>
            <a:fillRect/>
          </a:stretch>
        </p:blipFill>
        <p:spPr>
          <a:xfrm>
            <a:off x="6240" y="0"/>
            <a:ext cx="13438298" cy="7562850"/>
          </a:xfrm>
          <a:prstGeom prst="rect">
            <a:avLst/>
          </a:prstGeom>
        </p:spPr>
      </p:pic>
    </p:spTree>
    <p:extLst>
      <p:ext uri="{BB962C8B-B14F-4D97-AF65-F5344CB8AC3E}">
        <p14:creationId xmlns:p14="http://schemas.microsoft.com/office/powerpoint/2010/main" val="1669718146"/>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894926"/>
            <a:ext cx="11946819"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896400"/>
            <a:ext cx="11946819" cy="192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E1F731B-E929-4C15-9721-05C1BD6BBF15}"/>
              </a:ext>
            </a:extLst>
          </p:cNvPr>
          <p:cNvPicPr>
            <a:picLocks noChangeAspect="1"/>
          </p:cNvPicPr>
          <p:nvPr userDrawn="1"/>
        </p:nvPicPr>
        <p:blipFill>
          <a:blip r:embed="rId10"/>
          <a:stretch>
            <a:fillRect/>
          </a:stretch>
        </p:blipFill>
        <p:spPr>
          <a:xfrm>
            <a:off x="412" y="0"/>
            <a:ext cx="13443713" cy="75628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503238" rtl="0" eaLnBrk="1" fontAlgn="base" hangingPunct="1">
        <a:spcBef>
          <a:spcPct val="0"/>
        </a:spcBef>
        <a:spcAft>
          <a:spcPct val="0"/>
        </a:spcAft>
        <a:defRPr sz="4900" kern="1200">
          <a:solidFill>
            <a:schemeClr val="tx1"/>
          </a:solidFill>
          <a:latin typeface="+mj-lt"/>
          <a:ea typeface="MS PGothic" panose="020B0600070205080204" pitchFamily="34" charset="-128"/>
          <a:cs typeface="+mj-cs"/>
        </a:defRPr>
      </a:lvl1pPr>
      <a:lvl2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2pPr>
      <a:lvl3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3pPr>
      <a:lvl4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4pPr>
      <a:lvl5pPr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5pPr>
      <a:lvl6pPr marL="4572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6pPr>
      <a:lvl7pPr marL="9144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7pPr>
      <a:lvl8pPr marL="13716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8pPr>
      <a:lvl9pPr marL="1828800" algn="ctr" defTabSz="503238" rtl="0" eaLnBrk="1" fontAlgn="base" hangingPunct="1">
        <a:spcBef>
          <a:spcPct val="0"/>
        </a:spcBef>
        <a:spcAft>
          <a:spcPct val="0"/>
        </a:spcAft>
        <a:defRPr sz="4900">
          <a:solidFill>
            <a:schemeClr val="tx1"/>
          </a:solidFill>
          <a:latin typeface="Arial" panose="020B0604020202020204" pitchFamily="34" charset="0"/>
          <a:ea typeface="MS PGothic" panose="020B0600070205080204" pitchFamily="34" charset="-128"/>
        </a:defRPr>
      </a:lvl9pPr>
    </p:titleStyle>
    <p:bodyStyle>
      <a:lvl1pPr marL="377825" indent="-377825" algn="l" defTabSz="503238" rtl="0" eaLnBrk="1" fontAlgn="base" hangingPunct="1">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2ADE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896281" y="3234069"/>
            <a:ext cx="80099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a:t>Main Title</a:t>
            </a:r>
          </a:p>
        </p:txBody>
      </p:sp>
      <p:sp>
        <p:nvSpPr>
          <p:cNvPr id="2051" name="Text Placeholder 2"/>
          <p:cNvSpPr>
            <a:spLocks noGrp="1"/>
          </p:cNvSpPr>
          <p:nvPr>
            <p:ph type="body" idx="1"/>
          </p:nvPr>
        </p:nvSpPr>
        <p:spPr bwMode="auto">
          <a:xfrm>
            <a:off x="2886723" y="2686051"/>
            <a:ext cx="360257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a:t>Sub Title </a:t>
            </a:r>
          </a:p>
        </p:txBody>
      </p:sp>
      <p:pic>
        <p:nvPicPr>
          <p:cNvPr id="3" name="Picture 2">
            <a:extLst>
              <a:ext uri="{FF2B5EF4-FFF2-40B4-BE49-F238E27FC236}">
                <a16:creationId xmlns:a16="http://schemas.microsoft.com/office/drawing/2014/main" id="{EBE98109-51CA-4B59-BF8B-01F866136A05}"/>
              </a:ext>
            </a:extLst>
          </p:cNvPr>
          <p:cNvPicPr>
            <a:picLocks noChangeAspect="1"/>
          </p:cNvPicPr>
          <p:nvPr userDrawn="1"/>
        </p:nvPicPr>
        <p:blipFill>
          <a:blip r:embed="rId4"/>
          <a:stretch>
            <a:fillRect/>
          </a:stretch>
        </p:blipFill>
        <p:spPr>
          <a:xfrm>
            <a:off x="564674" y="2191476"/>
            <a:ext cx="1861655" cy="1861655"/>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503238" rtl="0" fontAlgn="base">
        <a:spcBef>
          <a:spcPct val="0"/>
        </a:spcBef>
        <a:spcAft>
          <a:spcPct val="0"/>
        </a:spcAft>
        <a:defRPr sz="5400" kern="1200">
          <a:solidFill>
            <a:schemeClr val="bg1"/>
          </a:solidFill>
          <a:latin typeface="+mj-lt"/>
          <a:ea typeface="MS PGothic" panose="020B0600070205080204" pitchFamily="34" charset="-128"/>
          <a:cs typeface="+mj-cs"/>
        </a:defRPr>
      </a:lvl1pPr>
      <a:lvl2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fontAlgn="base">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l" defTabSz="503238" rtl="0" fontAlgn="base">
        <a:spcBef>
          <a:spcPct val="20000"/>
        </a:spcBef>
        <a:spcAft>
          <a:spcPct val="0"/>
        </a:spcAft>
        <a:buFont typeface="Arial" panose="020B0604020202020204" pitchFamily="34" charset="0"/>
        <a:defRPr sz="3600" kern="1200">
          <a:solidFill>
            <a:schemeClr val="bg1">
              <a:lumMod val="75000"/>
            </a:schemeClr>
          </a:solidFill>
          <a:latin typeface="+mn-lt"/>
          <a:ea typeface="MS PGothic" panose="020B0600070205080204" pitchFamily="34" charset="-128"/>
          <a:cs typeface="+mn-cs"/>
        </a:defRPr>
      </a:lvl1pPr>
      <a:lvl2pPr marL="817563" indent="-314325" algn="l" defTabSz="503238" rtl="0" fontAlgn="base">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fontAlgn="base">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fontAlgn="base">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891502" y="2622133"/>
            <a:ext cx="80099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ctr" anchorCtr="0" compatLnSpc="1">
            <a:prstTxWarp prst="textNoShape">
              <a:avLst/>
            </a:prstTxWarp>
          </a:bodyPr>
          <a:lstStyle/>
          <a:p>
            <a:pPr lvl="0"/>
            <a:r>
              <a:rPr lang="en-GB" altLang="en-US"/>
              <a:t>Main Title</a:t>
            </a:r>
          </a:p>
        </p:txBody>
      </p:sp>
      <p:sp>
        <p:nvSpPr>
          <p:cNvPr id="2051" name="Text Placeholder 2"/>
          <p:cNvSpPr>
            <a:spLocks noGrp="1"/>
          </p:cNvSpPr>
          <p:nvPr>
            <p:ph type="body" idx="1"/>
          </p:nvPr>
        </p:nvSpPr>
        <p:spPr bwMode="auto">
          <a:xfrm>
            <a:off x="5095195" y="3781425"/>
            <a:ext cx="360257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4" tIns="50397" rIns="100794" bIns="50397" numCol="1" anchor="t" anchorCtr="0" compatLnSpc="1">
            <a:prstTxWarp prst="textNoShape">
              <a:avLst/>
            </a:prstTxWarp>
          </a:bodyPr>
          <a:lstStyle/>
          <a:p>
            <a:pPr lvl="0"/>
            <a:r>
              <a:rPr lang="en-GB" altLang="en-US"/>
              <a:t>Subtitle </a:t>
            </a:r>
          </a:p>
        </p:txBody>
      </p:sp>
      <p:pic>
        <p:nvPicPr>
          <p:cNvPr id="8" name="Picture 7">
            <a:extLst>
              <a:ext uri="{FF2B5EF4-FFF2-40B4-BE49-F238E27FC236}">
                <a16:creationId xmlns:a16="http://schemas.microsoft.com/office/drawing/2014/main" id="{26E92EE7-B94E-3D41-8A96-1383DB6D853E}"/>
              </a:ext>
            </a:extLst>
          </p:cNvPr>
          <p:cNvPicPr>
            <a:picLocks noChangeAspect="1"/>
          </p:cNvPicPr>
          <p:nvPr/>
        </p:nvPicPr>
        <p:blipFill>
          <a:blip r:embed="rId5"/>
          <a:stretch>
            <a:fillRect/>
          </a:stretch>
        </p:blipFill>
        <p:spPr>
          <a:xfrm>
            <a:off x="10787168" y="6868459"/>
            <a:ext cx="1870051" cy="433635"/>
          </a:xfrm>
          <a:prstGeom prst="rect">
            <a:avLst/>
          </a:prstGeom>
        </p:spPr>
      </p:pic>
      <p:pic>
        <p:nvPicPr>
          <p:cNvPr id="9" name="Picture 8">
            <a:extLst>
              <a:ext uri="{FF2B5EF4-FFF2-40B4-BE49-F238E27FC236}">
                <a16:creationId xmlns:a16="http://schemas.microsoft.com/office/drawing/2014/main" id="{4806BF11-BB2C-1446-B997-42BD681F9D2B}"/>
              </a:ext>
            </a:extLst>
          </p:cNvPr>
          <p:cNvPicPr>
            <a:picLocks noChangeAspect="1"/>
          </p:cNvPicPr>
          <p:nvPr/>
        </p:nvPicPr>
        <p:blipFill>
          <a:blip r:embed="rId6"/>
          <a:stretch>
            <a:fillRect/>
          </a:stretch>
        </p:blipFill>
        <p:spPr>
          <a:xfrm>
            <a:off x="787319" y="6771656"/>
            <a:ext cx="1653374" cy="623061"/>
          </a:xfrm>
          <a:prstGeom prst="rect">
            <a:avLst/>
          </a:prstGeom>
        </p:spPr>
      </p:pic>
      <p:pic>
        <p:nvPicPr>
          <p:cNvPr id="6" name="Content Placeholder 4" descr="Icon&#10;&#10;Description automatically generated">
            <a:extLst>
              <a:ext uri="{FF2B5EF4-FFF2-40B4-BE49-F238E27FC236}">
                <a16:creationId xmlns:a16="http://schemas.microsoft.com/office/drawing/2014/main" id="{C951128C-B529-F94E-846F-7E65AB7E62E9}"/>
              </a:ext>
            </a:extLst>
          </p:cNvPr>
          <p:cNvPicPr>
            <a:picLocks noChangeAspect="1"/>
          </p:cNvPicPr>
          <p:nvPr/>
        </p:nvPicPr>
        <p:blipFill>
          <a:blip r:embed="rId7"/>
          <a:stretch>
            <a:fillRect/>
          </a:stretch>
        </p:blipFill>
        <p:spPr>
          <a:xfrm>
            <a:off x="0" y="-150474"/>
            <a:ext cx="1469094" cy="2173288"/>
          </a:xfrm>
          <a:prstGeom prst="rect">
            <a:avLst/>
          </a:prstGeom>
        </p:spPr>
      </p:pic>
      <p:pic>
        <p:nvPicPr>
          <p:cNvPr id="7" name="Picture 6" descr="A picture containing black, close&#10;&#10;Description automatically generated">
            <a:extLst>
              <a:ext uri="{FF2B5EF4-FFF2-40B4-BE49-F238E27FC236}">
                <a16:creationId xmlns:a16="http://schemas.microsoft.com/office/drawing/2014/main" id="{6D5107FC-DDA3-D144-A74C-B7051AE6F3D5}"/>
              </a:ext>
            </a:extLst>
          </p:cNvPr>
          <p:cNvPicPr>
            <a:picLocks noChangeAspect="1"/>
          </p:cNvPicPr>
          <p:nvPr/>
        </p:nvPicPr>
        <p:blipFill>
          <a:blip r:embed="rId8"/>
          <a:stretch>
            <a:fillRect/>
          </a:stretch>
        </p:blipFill>
        <p:spPr>
          <a:xfrm>
            <a:off x="11234738" y="0"/>
            <a:ext cx="2209800" cy="2209800"/>
          </a:xfrm>
          <a:prstGeom prst="rect">
            <a:avLst/>
          </a:prstGeom>
        </p:spPr>
      </p:pic>
      <p:pic>
        <p:nvPicPr>
          <p:cNvPr id="10" name="Picture 9">
            <a:extLst>
              <a:ext uri="{FF2B5EF4-FFF2-40B4-BE49-F238E27FC236}">
                <a16:creationId xmlns:a16="http://schemas.microsoft.com/office/drawing/2014/main" id="{09F93242-B5BD-230F-A3C5-79DE5D1FBD36}"/>
              </a:ext>
            </a:extLst>
          </p:cNvPr>
          <p:cNvPicPr>
            <a:picLocks noChangeAspect="1"/>
          </p:cNvPicPr>
          <p:nvPr userDrawn="1"/>
        </p:nvPicPr>
        <p:blipFill>
          <a:blip r:embed="rId9"/>
          <a:stretch>
            <a:fillRect/>
          </a:stretch>
        </p:blipFill>
        <p:spPr>
          <a:xfrm>
            <a:off x="564674" y="2191476"/>
            <a:ext cx="1861655" cy="1861655"/>
          </a:xfrm>
          <a:prstGeom prst="rect">
            <a:avLst/>
          </a:prstGeom>
        </p:spPr>
      </p:pic>
    </p:spTree>
    <p:extLst>
      <p:ext uri="{BB962C8B-B14F-4D97-AF65-F5344CB8AC3E}">
        <p14:creationId xmlns:p14="http://schemas.microsoft.com/office/powerpoint/2010/main" val="16700327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503238" rtl="0" eaLnBrk="1" fontAlgn="base" hangingPunct="1">
        <a:spcBef>
          <a:spcPct val="0"/>
        </a:spcBef>
        <a:spcAft>
          <a:spcPct val="0"/>
        </a:spcAft>
        <a:defRPr sz="5400" b="1" kern="1200">
          <a:solidFill>
            <a:srgbClr val="52ADE1"/>
          </a:solidFill>
          <a:latin typeface="Source Sans Pro" panose="020B0503030403020204" pitchFamily="34" charset="0"/>
          <a:ea typeface="Source Sans Pro" panose="020B0503030403020204" pitchFamily="34" charset="0"/>
          <a:cs typeface="+mj-cs"/>
        </a:defRPr>
      </a:lvl1pPr>
      <a:lvl2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2pPr>
      <a:lvl3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3pPr>
      <a:lvl4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4pPr>
      <a:lvl5pPr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5pPr>
      <a:lvl6pPr marL="4572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6pPr>
      <a:lvl7pPr marL="9144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7pPr>
      <a:lvl8pPr marL="13716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8pPr>
      <a:lvl9pPr marL="1828800" algn="l" defTabSz="503238" rtl="0" eaLnBrk="1" fontAlgn="base" hangingPunct="1">
        <a:spcBef>
          <a:spcPct val="0"/>
        </a:spcBef>
        <a:spcAft>
          <a:spcPct val="0"/>
        </a:spcAft>
        <a:defRPr sz="5400">
          <a:solidFill>
            <a:schemeClr val="tx1"/>
          </a:solidFill>
          <a:latin typeface="Arial" panose="020B0604020202020204" pitchFamily="34" charset="0"/>
          <a:ea typeface="MS PGothic" panose="020B0600070205080204" pitchFamily="34" charset="-128"/>
        </a:defRPr>
      </a:lvl9pPr>
    </p:titleStyle>
    <p:bodyStyle>
      <a:lvl1pPr algn="ctr" defTabSz="503238" rtl="0" eaLnBrk="1" fontAlgn="base" hangingPunct="1">
        <a:spcBef>
          <a:spcPct val="20000"/>
        </a:spcBef>
        <a:spcAft>
          <a:spcPct val="0"/>
        </a:spcAft>
        <a:buFont typeface="Arial" panose="020B0604020202020204" pitchFamily="34" charset="0"/>
        <a:defRPr sz="3600" kern="1200">
          <a:solidFill>
            <a:srgbClr val="214157"/>
          </a:solidFill>
          <a:latin typeface="Source Sans Pro" panose="020B0503030403020204" pitchFamily="34" charset="0"/>
          <a:ea typeface="Source Sans Pro" panose="020B0503030403020204" pitchFamily="34" charset="0"/>
          <a:cs typeface="+mn-cs"/>
        </a:defRPr>
      </a:lvl1pPr>
      <a:lvl2pPr marL="817563" indent="-314325" algn="l" defTabSz="503238"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mn-cs"/>
        </a:defRPr>
      </a:lvl2pPr>
      <a:lvl3pPr marL="1258888" indent="-250825" algn="l" defTabSz="503238"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763713"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4pPr>
      <a:lvl5pPr marL="2266950" indent="-250825" algn="l" defTabSz="503238"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n-cs"/>
        </a:defRPr>
      </a:lvl5pPr>
      <a:lvl6pPr marL="2771844" indent="-251986" algn="l" defTabSz="503972" rtl="0" eaLnBrk="1" latinLnBrk="0" hangingPunct="1">
        <a:spcBef>
          <a:spcPct val="20000"/>
        </a:spcBef>
        <a:buFont typeface="Arial"/>
        <a:buChar char="•"/>
        <a:defRPr sz="2200"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0"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0"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972" rtl="0" eaLnBrk="1" latinLnBrk="0" hangingPunct="1">
        <a:defRPr sz="2000" kern="1200">
          <a:solidFill>
            <a:schemeClr val="tx1"/>
          </a:solidFill>
          <a:latin typeface="+mn-lt"/>
          <a:ea typeface="+mn-ea"/>
          <a:cs typeface="+mn-cs"/>
        </a:defRPr>
      </a:lvl1pPr>
      <a:lvl2pPr marL="503972" algn="l" defTabSz="503972" rtl="0" eaLnBrk="1" latinLnBrk="0" hangingPunct="1">
        <a:defRPr sz="2000" kern="1200">
          <a:solidFill>
            <a:schemeClr val="tx1"/>
          </a:solidFill>
          <a:latin typeface="+mn-lt"/>
          <a:ea typeface="+mn-ea"/>
          <a:cs typeface="+mn-cs"/>
        </a:defRPr>
      </a:lvl2pPr>
      <a:lvl3pPr marL="1007943" algn="l" defTabSz="503972" rtl="0" eaLnBrk="1" latinLnBrk="0" hangingPunct="1">
        <a:defRPr sz="2000" kern="1200">
          <a:solidFill>
            <a:schemeClr val="tx1"/>
          </a:solidFill>
          <a:latin typeface="+mn-lt"/>
          <a:ea typeface="+mn-ea"/>
          <a:cs typeface="+mn-cs"/>
        </a:defRPr>
      </a:lvl3pPr>
      <a:lvl4pPr marL="1511915" algn="l" defTabSz="503972" rtl="0" eaLnBrk="1" latinLnBrk="0" hangingPunct="1">
        <a:defRPr sz="2000" kern="1200">
          <a:solidFill>
            <a:schemeClr val="tx1"/>
          </a:solidFill>
          <a:latin typeface="+mn-lt"/>
          <a:ea typeface="+mn-ea"/>
          <a:cs typeface="+mn-cs"/>
        </a:defRPr>
      </a:lvl4pPr>
      <a:lvl5pPr marL="2015886" algn="l" defTabSz="503972" rtl="0" eaLnBrk="1" latinLnBrk="0" hangingPunct="1">
        <a:defRPr sz="2000" kern="1200">
          <a:solidFill>
            <a:schemeClr val="tx1"/>
          </a:solidFill>
          <a:latin typeface="+mn-lt"/>
          <a:ea typeface="+mn-ea"/>
          <a:cs typeface="+mn-cs"/>
        </a:defRPr>
      </a:lvl5pPr>
      <a:lvl6pPr marL="2519858" algn="l" defTabSz="503972" rtl="0" eaLnBrk="1" latinLnBrk="0" hangingPunct="1">
        <a:defRPr sz="2000" kern="1200">
          <a:solidFill>
            <a:schemeClr val="tx1"/>
          </a:solidFill>
          <a:latin typeface="+mn-lt"/>
          <a:ea typeface="+mn-ea"/>
          <a:cs typeface="+mn-cs"/>
        </a:defRPr>
      </a:lvl6pPr>
      <a:lvl7pPr marL="3023829" algn="l" defTabSz="503972" rtl="0" eaLnBrk="1" latinLnBrk="0" hangingPunct="1">
        <a:defRPr sz="2000" kern="1200">
          <a:solidFill>
            <a:schemeClr val="tx1"/>
          </a:solidFill>
          <a:latin typeface="+mn-lt"/>
          <a:ea typeface="+mn-ea"/>
          <a:cs typeface="+mn-cs"/>
        </a:defRPr>
      </a:lvl7pPr>
      <a:lvl8pPr marL="3527801" algn="l" defTabSz="503972" rtl="0" eaLnBrk="1" latinLnBrk="0" hangingPunct="1">
        <a:defRPr sz="2000" kern="1200">
          <a:solidFill>
            <a:schemeClr val="tx1"/>
          </a:solidFill>
          <a:latin typeface="+mn-lt"/>
          <a:ea typeface="+mn-ea"/>
          <a:cs typeface="+mn-cs"/>
        </a:defRPr>
      </a:lvl8pPr>
      <a:lvl9pPr marL="4031772" algn="l" defTabSz="503972"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F09071-6D84-1940-8BEA-6A71CEBF45FD}"/>
              </a:ext>
            </a:extLst>
          </p:cNvPr>
          <p:cNvSpPr>
            <a:spLocks noGrp="1"/>
          </p:cNvSpPr>
          <p:nvPr>
            <p:ph type="title"/>
          </p:nvPr>
        </p:nvSpPr>
        <p:spPr>
          <a:xfrm>
            <a:off x="906729" y="601767"/>
            <a:ext cx="11627644" cy="491701"/>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59E54E-8B31-E34A-89CC-4383FDCBDBB8}"/>
              </a:ext>
            </a:extLst>
          </p:cNvPr>
          <p:cNvSpPr>
            <a:spLocks noGrp="1"/>
          </p:cNvSpPr>
          <p:nvPr>
            <p:ph type="body" idx="1"/>
          </p:nvPr>
        </p:nvSpPr>
        <p:spPr>
          <a:xfrm>
            <a:off x="923925" y="1521249"/>
            <a:ext cx="11596688" cy="47990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2">
            <a:extLst>
              <a:ext uri="{FF2B5EF4-FFF2-40B4-BE49-F238E27FC236}">
                <a16:creationId xmlns:a16="http://schemas.microsoft.com/office/drawing/2014/main" id="{CD37B070-E9D9-DD48-B2CB-68B0B1F0C227}"/>
              </a:ext>
            </a:extLst>
          </p:cNvPr>
          <p:cNvSpPr txBox="1">
            <a:spLocks/>
          </p:cNvSpPr>
          <p:nvPr/>
        </p:nvSpPr>
        <p:spPr>
          <a:xfrm>
            <a:off x="7138737" y="1673650"/>
            <a:ext cx="5534276" cy="3090856"/>
          </a:xfrm>
          <a:prstGeom prst="rect">
            <a:avLst/>
          </a:prstGeom>
        </p:spPr>
        <p:txBody>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a:p>
        </p:txBody>
      </p:sp>
      <p:pic>
        <p:nvPicPr>
          <p:cNvPr id="21" name="Picture 20">
            <a:extLst>
              <a:ext uri="{FF2B5EF4-FFF2-40B4-BE49-F238E27FC236}">
                <a16:creationId xmlns:a16="http://schemas.microsoft.com/office/drawing/2014/main" id="{F88E1BF3-01F0-8847-A549-052965E81B65}"/>
              </a:ext>
            </a:extLst>
          </p:cNvPr>
          <p:cNvPicPr>
            <a:picLocks noChangeAspect="1"/>
          </p:cNvPicPr>
          <p:nvPr/>
        </p:nvPicPr>
        <p:blipFill>
          <a:blip r:embed="rId8"/>
          <a:stretch>
            <a:fillRect/>
          </a:stretch>
        </p:blipFill>
        <p:spPr>
          <a:xfrm>
            <a:off x="10787168" y="6868459"/>
            <a:ext cx="1870051" cy="433635"/>
          </a:xfrm>
          <a:prstGeom prst="rect">
            <a:avLst/>
          </a:prstGeom>
        </p:spPr>
      </p:pic>
      <p:pic>
        <p:nvPicPr>
          <p:cNvPr id="22" name="Picture 21">
            <a:extLst>
              <a:ext uri="{FF2B5EF4-FFF2-40B4-BE49-F238E27FC236}">
                <a16:creationId xmlns:a16="http://schemas.microsoft.com/office/drawing/2014/main" id="{DF509D45-4007-A644-961E-310A55F62945}"/>
              </a:ext>
            </a:extLst>
          </p:cNvPr>
          <p:cNvPicPr>
            <a:picLocks noChangeAspect="1"/>
          </p:cNvPicPr>
          <p:nvPr/>
        </p:nvPicPr>
        <p:blipFill>
          <a:blip r:embed="rId9"/>
          <a:stretch>
            <a:fillRect/>
          </a:stretch>
        </p:blipFill>
        <p:spPr>
          <a:xfrm>
            <a:off x="787319" y="6771656"/>
            <a:ext cx="1653374" cy="623061"/>
          </a:xfrm>
          <a:prstGeom prst="rect">
            <a:avLst/>
          </a:prstGeom>
        </p:spPr>
      </p:pic>
      <p:grpSp>
        <p:nvGrpSpPr>
          <p:cNvPr id="15" name="Group 14">
            <a:extLst>
              <a:ext uri="{FF2B5EF4-FFF2-40B4-BE49-F238E27FC236}">
                <a16:creationId xmlns:a16="http://schemas.microsoft.com/office/drawing/2014/main" id="{F4DFFCEF-02D6-8B46-A3BC-9023CB81596B}"/>
              </a:ext>
            </a:extLst>
          </p:cNvPr>
          <p:cNvGrpSpPr/>
          <p:nvPr/>
        </p:nvGrpSpPr>
        <p:grpSpPr>
          <a:xfrm>
            <a:off x="5275433" y="1299557"/>
            <a:ext cx="2893671" cy="0"/>
            <a:chOff x="5065371" y="1194645"/>
            <a:chExt cx="2893671" cy="0"/>
          </a:xfrm>
        </p:grpSpPr>
        <p:cxnSp>
          <p:nvCxnSpPr>
            <p:cNvPr id="16" name="Straight Connector 15">
              <a:extLst>
                <a:ext uri="{FF2B5EF4-FFF2-40B4-BE49-F238E27FC236}">
                  <a16:creationId xmlns:a16="http://schemas.microsoft.com/office/drawing/2014/main" id="{D0E79433-3AED-E64C-8264-0276C56587F2}"/>
                </a:ext>
              </a:extLst>
            </p:cNvPr>
            <p:cNvCxnSpPr/>
            <p:nvPr/>
          </p:nvCxnSpPr>
          <p:spPr>
            <a:xfrm>
              <a:off x="5065371" y="1194645"/>
              <a:ext cx="428263" cy="0"/>
            </a:xfrm>
            <a:prstGeom prst="line">
              <a:avLst/>
            </a:prstGeom>
            <a:ln w="38100" cap="rnd">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BE3FF0-6FFD-FC4B-AFD5-832AA9C679D9}"/>
                </a:ext>
              </a:extLst>
            </p:cNvPr>
            <p:cNvCxnSpPr/>
            <p:nvPr/>
          </p:nvCxnSpPr>
          <p:spPr>
            <a:xfrm>
              <a:off x="5678829" y="1194645"/>
              <a:ext cx="428263" cy="0"/>
            </a:xfrm>
            <a:prstGeom prst="line">
              <a:avLst/>
            </a:prstGeom>
            <a:ln w="3810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B3DDF2-9D44-2045-8FF5-A0C673BEDEC6}"/>
                </a:ext>
              </a:extLst>
            </p:cNvPr>
            <p:cNvCxnSpPr/>
            <p:nvPr/>
          </p:nvCxnSpPr>
          <p:spPr>
            <a:xfrm>
              <a:off x="6292288" y="1194645"/>
              <a:ext cx="428263" cy="0"/>
            </a:xfrm>
            <a:prstGeom prst="line">
              <a:avLst/>
            </a:prstGeom>
            <a:ln w="381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94B86D-AC5B-2F40-9386-5AA82E24AAA7}"/>
                </a:ext>
              </a:extLst>
            </p:cNvPr>
            <p:cNvCxnSpPr/>
            <p:nvPr/>
          </p:nvCxnSpPr>
          <p:spPr>
            <a:xfrm>
              <a:off x="6917321" y="1194645"/>
              <a:ext cx="428263" cy="0"/>
            </a:xfrm>
            <a:prstGeom prst="line">
              <a:avLst/>
            </a:prstGeom>
            <a:ln w="381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885843E-1493-2C40-82A1-99D9861C3147}"/>
                </a:ext>
              </a:extLst>
            </p:cNvPr>
            <p:cNvCxnSpPr/>
            <p:nvPr/>
          </p:nvCxnSpPr>
          <p:spPr>
            <a:xfrm>
              <a:off x="7530779" y="1194645"/>
              <a:ext cx="428263" cy="0"/>
            </a:xfrm>
            <a:prstGeom prst="line">
              <a:avLst/>
            </a:prstGeom>
            <a:ln w="381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pic>
        <p:nvPicPr>
          <p:cNvPr id="13" name="Content Placeholder 4" descr="Icon&#10;&#10;Description automatically generated">
            <a:extLst>
              <a:ext uri="{FF2B5EF4-FFF2-40B4-BE49-F238E27FC236}">
                <a16:creationId xmlns:a16="http://schemas.microsoft.com/office/drawing/2014/main" id="{265108E2-57D6-F346-B219-09E120A86C9B}"/>
              </a:ext>
            </a:extLst>
          </p:cNvPr>
          <p:cNvPicPr>
            <a:picLocks noChangeAspect="1"/>
          </p:cNvPicPr>
          <p:nvPr/>
        </p:nvPicPr>
        <p:blipFill>
          <a:blip r:embed="rId10"/>
          <a:stretch>
            <a:fillRect/>
          </a:stretch>
        </p:blipFill>
        <p:spPr>
          <a:xfrm>
            <a:off x="0" y="-150474"/>
            <a:ext cx="1469094" cy="2173288"/>
          </a:xfrm>
          <a:prstGeom prst="rect">
            <a:avLst/>
          </a:prstGeom>
        </p:spPr>
      </p:pic>
      <p:pic>
        <p:nvPicPr>
          <p:cNvPr id="14" name="Picture 13" descr="A picture containing black, close&#10;&#10;Description automatically generated">
            <a:extLst>
              <a:ext uri="{FF2B5EF4-FFF2-40B4-BE49-F238E27FC236}">
                <a16:creationId xmlns:a16="http://schemas.microsoft.com/office/drawing/2014/main" id="{32E8BB97-3A00-8B4C-9160-361F25DBC798}"/>
              </a:ext>
            </a:extLst>
          </p:cNvPr>
          <p:cNvPicPr>
            <a:picLocks noChangeAspect="1"/>
          </p:cNvPicPr>
          <p:nvPr/>
        </p:nvPicPr>
        <p:blipFill>
          <a:blip r:embed="rId11"/>
          <a:stretch>
            <a:fillRect/>
          </a:stretch>
        </p:blipFill>
        <p:spPr>
          <a:xfrm>
            <a:off x="11234738" y="0"/>
            <a:ext cx="2209800" cy="2209800"/>
          </a:xfrm>
          <a:prstGeom prst="rect">
            <a:avLst/>
          </a:prstGeom>
        </p:spPr>
      </p:pic>
    </p:spTree>
    <p:extLst>
      <p:ext uri="{BB962C8B-B14F-4D97-AF65-F5344CB8AC3E}">
        <p14:creationId xmlns:p14="http://schemas.microsoft.com/office/powerpoint/2010/main" val="296038032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80" r:id="rId6"/>
  </p:sldLayoutIdLst>
  <p:hf hdr="0" dt="0"/>
  <p:txStyles>
    <p:titleStyle>
      <a:lvl1pPr algn="ctr" defTabSz="914400" rtl="0" eaLnBrk="1" latinLnBrk="0" hangingPunct="1">
        <a:lnSpc>
          <a:spcPct val="90000"/>
        </a:lnSpc>
        <a:spcBef>
          <a:spcPct val="0"/>
        </a:spcBef>
        <a:buNone/>
        <a:defRPr sz="4000" b="1" kern="1200">
          <a:solidFill>
            <a:schemeClr val="accent2"/>
          </a:solidFill>
          <a:latin typeface="Source Sans Pro" panose="020B0503030403020204" pitchFamily="34" charset="0"/>
          <a:ea typeface="Source Sans Pro" panose="020B0503030403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CD37B070-E9D9-DD48-B2CB-68B0B1F0C227}"/>
              </a:ext>
            </a:extLst>
          </p:cNvPr>
          <p:cNvSpPr txBox="1">
            <a:spLocks/>
          </p:cNvSpPr>
          <p:nvPr/>
        </p:nvSpPr>
        <p:spPr>
          <a:xfrm>
            <a:off x="7138737" y="1673650"/>
            <a:ext cx="5534276" cy="3090856"/>
          </a:xfrm>
          <a:prstGeom prst="rect">
            <a:avLst/>
          </a:prstGeom>
        </p:spPr>
        <p:txBody>
          <a:bodyPr/>
          <a:lstStyle>
            <a:lvl1pPr marL="228600" indent="-228600" algn="l" defTabSz="914400" rtl="0" eaLnBrk="1" latinLnBrk="0" hangingPunct="1">
              <a:lnSpc>
                <a:spcPct val="90000"/>
              </a:lnSpc>
              <a:spcBef>
                <a:spcPts val="1000"/>
              </a:spcBef>
              <a:buClr>
                <a:srgbClr val="EF7C00"/>
              </a:buClr>
              <a:buFont typeface="Arial" panose="020B0604020202020204" pitchFamily="34" charset="0"/>
              <a:buChar char="•"/>
              <a:defRPr sz="2800" kern="1200">
                <a:solidFill>
                  <a:srgbClr val="214157"/>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GB"/>
          </a:p>
        </p:txBody>
      </p:sp>
    </p:spTree>
    <p:extLst>
      <p:ext uri="{BB962C8B-B14F-4D97-AF65-F5344CB8AC3E}">
        <p14:creationId xmlns:p14="http://schemas.microsoft.com/office/powerpoint/2010/main" val="2706294899"/>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dt="0"/>
  <p:txStyles>
    <p:titleStyle>
      <a:lvl1pPr algn="ctr" defTabSz="914400" rtl="0" eaLnBrk="1" latinLnBrk="0" hangingPunct="1">
        <a:lnSpc>
          <a:spcPct val="90000"/>
        </a:lnSpc>
        <a:spcBef>
          <a:spcPct val="0"/>
        </a:spcBef>
        <a:buNone/>
        <a:defRPr sz="4000" b="1" kern="1200">
          <a:solidFill>
            <a:schemeClr val="accent2"/>
          </a:solidFill>
          <a:latin typeface="Source Sans Pro" panose="020B0503030403020204" pitchFamily="34" charset="0"/>
          <a:ea typeface="Source Sans Pro" panose="020B0503030403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Clr>
          <a:srgbClr val="EF7C00"/>
        </a:buClr>
        <a:buFontTx/>
        <a:buNone/>
        <a:defRPr sz="2800" kern="1200">
          <a:solidFill>
            <a:srgbClr val="214157">
              <a:alpha val="0"/>
            </a:srgbClr>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rgbClr val="EF7C00"/>
        </a:buClr>
        <a:buFont typeface="Arial" panose="020B0604020202020204" pitchFamily="34" charset="0"/>
        <a:buChar char="•"/>
        <a:defRPr sz="2400" kern="1200">
          <a:solidFill>
            <a:srgbClr val="214157"/>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rgbClr val="EF7C00"/>
        </a:buClr>
        <a:buFont typeface="Arial" panose="020B0604020202020204" pitchFamily="34" charset="0"/>
        <a:buChar char="•"/>
        <a:defRPr sz="2000" kern="1200">
          <a:solidFill>
            <a:srgbClr val="214157"/>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rgbClr val="EF7C00"/>
        </a:buClr>
        <a:buFont typeface="Arial" panose="020B0604020202020204" pitchFamily="34" charset="0"/>
        <a:buChar char="•"/>
        <a:defRPr sz="1800" kern="1200">
          <a:solidFill>
            <a:srgbClr val="214157"/>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67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C412C2-ECF2-BD4E-8FAD-3624727ED73E}"/>
              </a:ext>
            </a:extLst>
          </p:cNvPr>
          <p:cNvSpPr>
            <a:spLocks noGrp="1"/>
          </p:cNvSpPr>
          <p:nvPr>
            <p:ph type="ctrTitle"/>
          </p:nvPr>
        </p:nvSpPr>
        <p:spPr/>
        <p:txBody>
          <a:bodyPr/>
          <a:lstStyle/>
          <a:p>
            <a:r>
              <a:rPr lang="en-US"/>
              <a:t>iPECS One v2.5</a:t>
            </a:r>
          </a:p>
        </p:txBody>
      </p:sp>
    </p:spTree>
    <p:extLst>
      <p:ext uri="{BB962C8B-B14F-4D97-AF65-F5344CB8AC3E}">
        <p14:creationId xmlns:p14="http://schemas.microsoft.com/office/powerpoint/2010/main" val="391557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p:txBody>
          <a:bodyPr/>
          <a:lstStyle/>
          <a:p>
            <a:r>
              <a:rPr lang="en-GB"/>
              <a:t>iPECS One v2.5 overview</a:t>
            </a:r>
          </a:p>
        </p:txBody>
      </p:sp>
      <p:sp>
        <p:nvSpPr>
          <p:cNvPr id="21" name="Content Placeholder 20">
            <a:extLst>
              <a:ext uri="{FF2B5EF4-FFF2-40B4-BE49-F238E27FC236}">
                <a16:creationId xmlns:a16="http://schemas.microsoft.com/office/drawing/2014/main" id="{66FCF583-E0E0-CA4E-B988-97ABD1416A93}"/>
              </a:ext>
            </a:extLst>
          </p:cNvPr>
          <p:cNvSpPr>
            <a:spLocks noGrp="1"/>
          </p:cNvSpPr>
          <p:nvPr>
            <p:ph idx="1"/>
          </p:nvPr>
        </p:nvSpPr>
        <p:spPr/>
        <p:txBody>
          <a:bodyPr>
            <a:normAutofit/>
          </a:bodyPr>
          <a:lstStyle/>
          <a:p>
            <a:r>
              <a:rPr lang="en-GB" sz="2400"/>
              <a:t>Company Directory visibility</a:t>
            </a:r>
          </a:p>
          <a:p>
            <a:r>
              <a:rPr lang="en-GB" sz="2400"/>
              <a:t>Native mobile contacts integration</a:t>
            </a:r>
          </a:p>
          <a:p>
            <a:r>
              <a:rPr lang="en-GB" sz="2400"/>
              <a:t>Guest access through iOS</a:t>
            </a:r>
          </a:p>
          <a:p>
            <a:r>
              <a:rPr lang="en-GB" sz="2400"/>
              <a:t>New Spaces background settings</a:t>
            </a:r>
          </a:p>
          <a:p>
            <a:r>
              <a:rPr lang="en-GB" sz="2400"/>
              <a:t>Bluetooth Headset integration</a:t>
            </a:r>
          </a:p>
          <a:p>
            <a:r>
              <a:rPr lang="en-GB" sz="2400"/>
              <a:t>Call recording start/stop for ACR</a:t>
            </a:r>
          </a:p>
          <a:p>
            <a:r>
              <a:rPr lang="en-GB" sz="2400"/>
              <a:t>iOS </a:t>
            </a:r>
            <a:r>
              <a:rPr lang="en-GB" sz="2400" err="1"/>
              <a:t>CallKit</a:t>
            </a:r>
            <a:r>
              <a:rPr lang="en-GB" sz="2400"/>
              <a:t> enhancement</a:t>
            </a:r>
          </a:p>
          <a:p>
            <a:r>
              <a:rPr lang="en-GB" sz="2400"/>
              <a:t>New version notification</a:t>
            </a:r>
          </a:p>
        </p:txBody>
      </p:sp>
    </p:spTree>
    <p:extLst>
      <p:ext uri="{BB962C8B-B14F-4D97-AF65-F5344CB8AC3E}">
        <p14:creationId xmlns:p14="http://schemas.microsoft.com/office/powerpoint/2010/main" val="238991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p:txBody>
          <a:bodyPr/>
          <a:lstStyle/>
          <a:p>
            <a:r>
              <a:rPr lang="en-GB"/>
              <a:t>Company Directory</a:t>
            </a:r>
          </a:p>
        </p:txBody>
      </p:sp>
      <p:sp>
        <p:nvSpPr>
          <p:cNvPr id="21" name="Content Placeholder 20">
            <a:extLst>
              <a:ext uri="{FF2B5EF4-FFF2-40B4-BE49-F238E27FC236}">
                <a16:creationId xmlns:a16="http://schemas.microsoft.com/office/drawing/2014/main" id="{66FCF583-E0E0-CA4E-B988-97ABD1416A93}"/>
              </a:ext>
            </a:extLst>
          </p:cNvPr>
          <p:cNvSpPr>
            <a:spLocks noGrp="1"/>
          </p:cNvSpPr>
          <p:nvPr>
            <p:ph idx="1"/>
          </p:nvPr>
        </p:nvSpPr>
        <p:spPr>
          <a:xfrm>
            <a:off x="923924" y="1521250"/>
            <a:ext cx="9082717" cy="997664"/>
          </a:xfrm>
        </p:spPr>
        <p:txBody>
          <a:bodyPr>
            <a:normAutofit lnSpcReduction="10000"/>
          </a:bodyPr>
          <a:lstStyle/>
          <a:p>
            <a:r>
              <a:rPr lang="en-GB" sz="2000"/>
              <a:t>The company directory is now visible in the Contacts tab within iPECS One.</a:t>
            </a:r>
          </a:p>
          <a:p>
            <a:r>
              <a:rPr lang="en-GB" sz="2000"/>
              <a:t>These are the contacts stored within the Company Directory on the cloud portal and shared across all users.</a:t>
            </a:r>
          </a:p>
        </p:txBody>
      </p:sp>
      <p:pic>
        <p:nvPicPr>
          <p:cNvPr id="6" name="Picture 5">
            <a:extLst>
              <a:ext uri="{FF2B5EF4-FFF2-40B4-BE49-F238E27FC236}">
                <a16:creationId xmlns:a16="http://schemas.microsoft.com/office/drawing/2014/main" id="{D49F2EB3-A78D-A819-4C78-2483DBF684B2}"/>
              </a:ext>
            </a:extLst>
          </p:cNvPr>
          <p:cNvPicPr>
            <a:picLocks noChangeAspect="1"/>
          </p:cNvPicPr>
          <p:nvPr/>
        </p:nvPicPr>
        <p:blipFill>
          <a:blip r:embed="rId3"/>
          <a:stretch>
            <a:fillRect/>
          </a:stretch>
        </p:blipFill>
        <p:spPr>
          <a:xfrm>
            <a:off x="923924" y="2518914"/>
            <a:ext cx="6106603" cy="3909543"/>
          </a:xfrm>
          <a:prstGeom prst="rect">
            <a:avLst/>
          </a:prstGeom>
          <a:ln>
            <a:solidFill>
              <a:schemeClr val="bg1">
                <a:lumMod val="65000"/>
              </a:schemeClr>
            </a:solidFill>
          </a:ln>
        </p:spPr>
      </p:pic>
      <p:pic>
        <p:nvPicPr>
          <p:cNvPr id="7" name="Picture 6" descr="A picture containing graphical user interface&#10;&#10;Description automatically generated">
            <a:extLst>
              <a:ext uri="{FF2B5EF4-FFF2-40B4-BE49-F238E27FC236}">
                <a16:creationId xmlns:a16="http://schemas.microsoft.com/office/drawing/2014/main" id="{0B44A713-EC11-719B-8510-01E6734B0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903" y="2554867"/>
            <a:ext cx="1834858" cy="3873590"/>
          </a:xfrm>
          <a:prstGeom prst="rect">
            <a:avLst/>
          </a:prstGeom>
          <a:ln>
            <a:solidFill>
              <a:schemeClr val="bg1">
                <a:lumMod val="65000"/>
              </a:schemeClr>
            </a:solidFill>
          </a:ln>
        </p:spPr>
      </p:pic>
      <p:sp>
        <p:nvSpPr>
          <p:cNvPr id="8" name="Rectangle: Rounded Corners 7">
            <a:extLst>
              <a:ext uri="{FF2B5EF4-FFF2-40B4-BE49-F238E27FC236}">
                <a16:creationId xmlns:a16="http://schemas.microsoft.com/office/drawing/2014/main" id="{E2DB7EA9-39CC-4F33-B6C8-C96B159F76F1}"/>
              </a:ext>
            </a:extLst>
          </p:cNvPr>
          <p:cNvSpPr/>
          <p:nvPr/>
        </p:nvSpPr>
        <p:spPr>
          <a:xfrm>
            <a:off x="1243678" y="4164924"/>
            <a:ext cx="1160306" cy="168115"/>
          </a:xfrm>
          <a:prstGeom prst="roundRect">
            <a:avLst>
              <a:gd name="adj" fmla="val 8591"/>
            </a:avLst>
          </a:prstGeom>
          <a:noFill/>
          <a:ln w="25400">
            <a:solidFill>
              <a:srgbClr val="E663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45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p:txBody>
          <a:bodyPr/>
          <a:lstStyle/>
          <a:p>
            <a:r>
              <a:rPr lang="en-GB"/>
              <a:t>Native Mobile Contacts</a:t>
            </a:r>
          </a:p>
        </p:txBody>
      </p:sp>
      <p:sp>
        <p:nvSpPr>
          <p:cNvPr id="21" name="Content Placeholder 20">
            <a:extLst>
              <a:ext uri="{FF2B5EF4-FFF2-40B4-BE49-F238E27FC236}">
                <a16:creationId xmlns:a16="http://schemas.microsoft.com/office/drawing/2014/main" id="{66FCF583-E0E0-CA4E-B988-97ABD1416A93}"/>
              </a:ext>
            </a:extLst>
          </p:cNvPr>
          <p:cNvSpPr>
            <a:spLocks noGrp="1"/>
          </p:cNvSpPr>
          <p:nvPr>
            <p:ph idx="1"/>
          </p:nvPr>
        </p:nvSpPr>
        <p:spPr>
          <a:xfrm>
            <a:off x="923925" y="1521250"/>
            <a:ext cx="8979086" cy="1515248"/>
          </a:xfrm>
        </p:spPr>
        <p:txBody>
          <a:bodyPr>
            <a:normAutofit/>
          </a:bodyPr>
          <a:lstStyle/>
          <a:p>
            <a:r>
              <a:rPr lang="en-GB" sz="2000"/>
              <a:t>Mobile phone contacts are now integrated to iOS and Android devices.</a:t>
            </a:r>
          </a:p>
        </p:txBody>
      </p:sp>
      <p:pic>
        <p:nvPicPr>
          <p:cNvPr id="6" name="Picture 5" descr="Graphical user interface, text&#10;&#10;Description automatically generated">
            <a:extLst>
              <a:ext uri="{FF2B5EF4-FFF2-40B4-BE49-F238E27FC236}">
                <a16:creationId xmlns:a16="http://schemas.microsoft.com/office/drawing/2014/main" id="{87E9BBFF-3B05-7A91-01E3-322090EFD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765" y="3179548"/>
            <a:ext cx="1613713" cy="3406728"/>
          </a:xfrm>
          <a:prstGeom prst="rect">
            <a:avLst/>
          </a:prstGeom>
          <a:ln>
            <a:solidFill>
              <a:schemeClr val="bg1">
                <a:lumMod val="65000"/>
              </a:schemeClr>
            </a:solidFill>
          </a:ln>
        </p:spPr>
      </p:pic>
      <p:pic>
        <p:nvPicPr>
          <p:cNvPr id="7" name="Picture 6">
            <a:extLst>
              <a:ext uri="{FF2B5EF4-FFF2-40B4-BE49-F238E27FC236}">
                <a16:creationId xmlns:a16="http://schemas.microsoft.com/office/drawing/2014/main" id="{CC06380C-166D-ABC3-6C9F-2E821EB763D2}"/>
              </a:ext>
            </a:extLst>
          </p:cNvPr>
          <p:cNvPicPr>
            <a:picLocks noChangeAspect="1"/>
          </p:cNvPicPr>
          <p:nvPr/>
        </p:nvPicPr>
        <p:blipFill>
          <a:blip r:embed="rId3"/>
          <a:stretch>
            <a:fillRect/>
          </a:stretch>
        </p:blipFill>
        <p:spPr>
          <a:xfrm>
            <a:off x="3564223" y="2268061"/>
            <a:ext cx="447722" cy="695635"/>
          </a:xfrm>
          <a:prstGeom prst="rect">
            <a:avLst/>
          </a:prstGeom>
        </p:spPr>
      </p:pic>
      <p:sp>
        <p:nvSpPr>
          <p:cNvPr id="8" name="TextBox 7">
            <a:extLst>
              <a:ext uri="{FF2B5EF4-FFF2-40B4-BE49-F238E27FC236}">
                <a16:creationId xmlns:a16="http://schemas.microsoft.com/office/drawing/2014/main" id="{98277C60-F080-EEDF-9AD6-FB984DAA4D3F}"/>
              </a:ext>
            </a:extLst>
          </p:cNvPr>
          <p:cNvSpPr txBox="1"/>
          <p:nvPr/>
        </p:nvSpPr>
        <p:spPr>
          <a:xfrm>
            <a:off x="3981411" y="2268061"/>
            <a:ext cx="933269" cy="461665"/>
          </a:xfrm>
          <a:prstGeom prst="rect">
            <a:avLst/>
          </a:prstGeom>
          <a:noFill/>
        </p:spPr>
        <p:txBody>
          <a:bodyPr wrap="none" rtlCol="0">
            <a:spAutoFit/>
          </a:bodyPr>
          <a:lstStyle/>
          <a:p>
            <a:r>
              <a:rPr lang="en-US" sz="1200"/>
              <a:t>Mobile</a:t>
            </a:r>
          </a:p>
          <a:p>
            <a:r>
              <a:rPr lang="en-US" sz="1200"/>
              <a:t>Phonebook</a:t>
            </a:r>
          </a:p>
        </p:txBody>
      </p:sp>
      <p:sp>
        <p:nvSpPr>
          <p:cNvPr id="9" name="Arrow: Right 8">
            <a:extLst>
              <a:ext uri="{FF2B5EF4-FFF2-40B4-BE49-F238E27FC236}">
                <a16:creationId xmlns:a16="http://schemas.microsoft.com/office/drawing/2014/main" id="{99CED760-89BD-524E-EEA5-925E7A7D6127}"/>
              </a:ext>
            </a:extLst>
          </p:cNvPr>
          <p:cNvSpPr/>
          <p:nvPr/>
        </p:nvSpPr>
        <p:spPr>
          <a:xfrm>
            <a:off x="4877810" y="4782129"/>
            <a:ext cx="478542" cy="435847"/>
          </a:xfrm>
          <a:prstGeom prst="rightArrow">
            <a:avLst/>
          </a:prstGeom>
          <a:solidFill>
            <a:schemeClr val="accent6">
              <a:lumMod val="25000"/>
              <a:lumOff val="75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 name="Arrow: Right 9">
            <a:extLst>
              <a:ext uri="{FF2B5EF4-FFF2-40B4-BE49-F238E27FC236}">
                <a16:creationId xmlns:a16="http://schemas.microsoft.com/office/drawing/2014/main" id="{BF6FE73A-9F52-F02D-6363-7F50001D18F7}"/>
              </a:ext>
            </a:extLst>
          </p:cNvPr>
          <p:cNvSpPr/>
          <p:nvPr/>
        </p:nvSpPr>
        <p:spPr>
          <a:xfrm>
            <a:off x="7547302" y="4782129"/>
            <a:ext cx="478542" cy="435847"/>
          </a:xfrm>
          <a:prstGeom prst="rightArrow">
            <a:avLst/>
          </a:prstGeom>
          <a:solidFill>
            <a:schemeClr val="accent6">
              <a:lumMod val="25000"/>
              <a:lumOff val="75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1" name="Rectangle 10">
            <a:extLst>
              <a:ext uri="{FF2B5EF4-FFF2-40B4-BE49-F238E27FC236}">
                <a16:creationId xmlns:a16="http://schemas.microsoft.com/office/drawing/2014/main" id="{FC96EEB9-3BC8-B557-BF1A-649BCE1C87DF}"/>
              </a:ext>
            </a:extLst>
          </p:cNvPr>
          <p:cNvSpPr/>
          <p:nvPr/>
        </p:nvSpPr>
        <p:spPr>
          <a:xfrm>
            <a:off x="2924413" y="5867060"/>
            <a:ext cx="1564416" cy="222199"/>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pic>
        <p:nvPicPr>
          <p:cNvPr id="12" name="Picture 11" descr="Graphical user interface, text, application, chat or text message&#10;&#10;Description automatically generated">
            <a:extLst>
              <a:ext uri="{FF2B5EF4-FFF2-40B4-BE49-F238E27FC236}">
                <a16:creationId xmlns:a16="http://schemas.microsoft.com/office/drawing/2014/main" id="{F26CA272-4F00-91AB-5B96-FEB3B30A3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6825" y="3172487"/>
            <a:ext cx="1611876" cy="3402850"/>
          </a:xfrm>
          <a:prstGeom prst="rect">
            <a:avLst/>
          </a:prstGeom>
          <a:ln>
            <a:solidFill>
              <a:schemeClr val="bg1">
                <a:lumMod val="65000"/>
              </a:schemeClr>
            </a:solidFill>
          </a:ln>
        </p:spPr>
      </p:pic>
      <p:pic>
        <p:nvPicPr>
          <p:cNvPr id="13" name="Picture 12" descr="Graphical user interface, application, Teams&#10;&#10;Description automatically generated">
            <a:extLst>
              <a:ext uri="{FF2B5EF4-FFF2-40B4-BE49-F238E27FC236}">
                <a16:creationId xmlns:a16="http://schemas.microsoft.com/office/drawing/2014/main" id="{646F1C12-8252-3325-1254-5CBE168BAD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5953" y="3172486"/>
            <a:ext cx="1617058" cy="3413790"/>
          </a:xfrm>
          <a:prstGeom prst="rect">
            <a:avLst/>
          </a:prstGeom>
          <a:ln>
            <a:solidFill>
              <a:schemeClr val="bg1">
                <a:lumMod val="65000"/>
              </a:schemeClr>
            </a:solidFill>
          </a:ln>
        </p:spPr>
      </p:pic>
      <p:sp>
        <p:nvSpPr>
          <p:cNvPr id="14" name="Rectangle 13">
            <a:extLst>
              <a:ext uri="{FF2B5EF4-FFF2-40B4-BE49-F238E27FC236}">
                <a16:creationId xmlns:a16="http://schemas.microsoft.com/office/drawing/2014/main" id="{0F48C47D-9094-6BC3-10B6-C41E43AC82A3}"/>
              </a:ext>
            </a:extLst>
          </p:cNvPr>
          <p:cNvSpPr/>
          <p:nvPr/>
        </p:nvSpPr>
        <p:spPr>
          <a:xfrm>
            <a:off x="6929349" y="4657311"/>
            <a:ext cx="293044" cy="187801"/>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Tree>
    <p:extLst>
      <p:ext uri="{BB962C8B-B14F-4D97-AF65-F5344CB8AC3E}">
        <p14:creationId xmlns:p14="http://schemas.microsoft.com/office/powerpoint/2010/main" val="219816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p:txBody>
          <a:bodyPr/>
          <a:lstStyle/>
          <a:p>
            <a:r>
              <a:rPr lang="en-GB"/>
              <a:t>iOS Guest Access</a:t>
            </a:r>
          </a:p>
        </p:txBody>
      </p:sp>
      <p:sp>
        <p:nvSpPr>
          <p:cNvPr id="21" name="Content Placeholder 20">
            <a:extLst>
              <a:ext uri="{FF2B5EF4-FFF2-40B4-BE49-F238E27FC236}">
                <a16:creationId xmlns:a16="http://schemas.microsoft.com/office/drawing/2014/main" id="{66FCF583-E0E0-CA4E-B988-97ABD1416A93}"/>
              </a:ext>
            </a:extLst>
          </p:cNvPr>
          <p:cNvSpPr>
            <a:spLocks noGrp="1"/>
          </p:cNvSpPr>
          <p:nvPr>
            <p:ph idx="1"/>
          </p:nvPr>
        </p:nvSpPr>
        <p:spPr>
          <a:xfrm>
            <a:off x="923925" y="1521249"/>
            <a:ext cx="9841841" cy="1446237"/>
          </a:xfrm>
        </p:spPr>
        <p:txBody>
          <a:bodyPr>
            <a:noAutofit/>
          </a:bodyPr>
          <a:lstStyle/>
          <a:p>
            <a:pPr marL="108000" indent="0">
              <a:buNone/>
            </a:pPr>
            <a:r>
              <a:rPr lang="en-US" altLang="ko-KR" sz="2000"/>
              <a:t>Guests joining a Spaces video conference from a mobile Web browser now have full control with the new mobile guest access feature.</a:t>
            </a:r>
          </a:p>
          <a:p>
            <a:pPr marL="108000" indent="0">
              <a:buNone/>
            </a:pPr>
            <a:r>
              <a:rPr lang="en-US" altLang="ko-KR" sz="2000"/>
              <a:t>Guests (non-iPECS One collaboration users) can join a Video Conference</a:t>
            </a:r>
            <a:r>
              <a:rPr lang="en-US" altLang="ko-KR" sz="2000" b="1"/>
              <a:t> </a:t>
            </a:r>
            <a:r>
              <a:rPr lang="en-US" altLang="ko-KR" sz="2000"/>
              <a:t>by clicking the guest URL link</a:t>
            </a:r>
            <a:r>
              <a:rPr lang="en-US" altLang="ko-KR" sz="2000" b="1"/>
              <a:t> </a:t>
            </a:r>
            <a:r>
              <a:rPr lang="en-US" altLang="ko-KR" sz="2000"/>
              <a:t>in the invitation e-mail.</a:t>
            </a:r>
          </a:p>
          <a:p>
            <a:endParaRPr lang="en-GB" sz="2000"/>
          </a:p>
        </p:txBody>
      </p:sp>
      <p:sp>
        <p:nvSpPr>
          <p:cNvPr id="4" name="Arrow: Right 3">
            <a:extLst>
              <a:ext uri="{FF2B5EF4-FFF2-40B4-BE49-F238E27FC236}">
                <a16:creationId xmlns:a16="http://schemas.microsoft.com/office/drawing/2014/main" id="{801A2981-5AB5-0526-1E32-58FB2BE31CE4}"/>
              </a:ext>
            </a:extLst>
          </p:cNvPr>
          <p:cNvSpPr/>
          <p:nvPr/>
        </p:nvSpPr>
        <p:spPr>
          <a:xfrm>
            <a:off x="4004369" y="4660571"/>
            <a:ext cx="405098" cy="484632"/>
          </a:xfrm>
          <a:prstGeom prst="rightArrow">
            <a:avLst/>
          </a:prstGeom>
          <a:solidFill>
            <a:schemeClr val="accent6">
              <a:lumMod val="25000"/>
              <a:lumOff val="75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 name="Arrow: Right 4">
            <a:extLst>
              <a:ext uri="{FF2B5EF4-FFF2-40B4-BE49-F238E27FC236}">
                <a16:creationId xmlns:a16="http://schemas.microsoft.com/office/drawing/2014/main" id="{4B92B6AC-1557-D467-A0C9-7C9F46324C03}"/>
              </a:ext>
            </a:extLst>
          </p:cNvPr>
          <p:cNvSpPr/>
          <p:nvPr/>
        </p:nvSpPr>
        <p:spPr>
          <a:xfrm>
            <a:off x="6093003" y="4665994"/>
            <a:ext cx="405098" cy="484632"/>
          </a:xfrm>
          <a:prstGeom prst="rightArrow">
            <a:avLst/>
          </a:prstGeom>
          <a:solidFill>
            <a:schemeClr val="accent6">
              <a:lumMod val="25000"/>
              <a:lumOff val="75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6" name="Arrow: Right 5">
            <a:extLst>
              <a:ext uri="{FF2B5EF4-FFF2-40B4-BE49-F238E27FC236}">
                <a16:creationId xmlns:a16="http://schemas.microsoft.com/office/drawing/2014/main" id="{8AA30A9C-8AE2-EF1F-9334-9A7D14AB4524}"/>
              </a:ext>
            </a:extLst>
          </p:cNvPr>
          <p:cNvSpPr/>
          <p:nvPr/>
        </p:nvSpPr>
        <p:spPr>
          <a:xfrm>
            <a:off x="8222846" y="4660571"/>
            <a:ext cx="405098" cy="484632"/>
          </a:xfrm>
          <a:prstGeom prst="rightArrow">
            <a:avLst/>
          </a:prstGeom>
          <a:solidFill>
            <a:schemeClr val="accent6">
              <a:lumMod val="25000"/>
              <a:lumOff val="75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pic>
        <p:nvPicPr>
          <p:cNvPr id="7" name="Picture 6" descr="Graphical user interface, text&#10;&#10;Description automatically generated">
            <a:extLst>
              <a:ext uri="{FF2B5EF4-FFF2-40B4-BE49-F238E27FC236}">
                <a16:creationId xmlns:a16="http://schemas.microsoft.com/office/drawing/2014/main" id="{A2C14031-B596-4AD7-96D6-7CA20D1ED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741" y="3587548"/>
            <a:ext cx="1310580" cy="2836424"/>
          </a:xfrm>
          <a:prstGeom prst="rect">
            <a:avLst/>
          </a:prstGeom>
          <a:ln>
            <a:solidFill>
              <a:schemeClr val="bg1">
                <a:lumMod val="65000"/>
              </a:schemeClr>
            </a:solidFill>
          </a:ln>
        </p:spPr>
      </p:pic>
      <p:pic>
        <p:nvPicPr>
          <p:cNvPr id="8" name="Picture 7" descr="Graphical user interface, application&#10;&#10;Description automatically generated">
            <a:extLst>
              <a:ext uri="{FF2B5EF4-FFF2-40B4-BE49-F238E27FC236}">
                <a16:creationId xmlns:a16="http://schemas.microsoft.com/office/drawing/2014/main" id="{40D230D7-8345-DF26-78BC-87B700EB4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006" y="3587548"/>
            <a:ext cx="1310580" cy="2836424"/>
          </a:xfrm>
          <a:prstGeom prst="rect">
            <a:avLst/>
          </a:prstGeom>
          <a:ln>
            <a:solidFill>
              <a:schemeClr val="bg1">
                <a:lumMod val="65000"/>
              </a:schemeClr>
            </a:solidFill>
          </a:ln>
        </p:spPr>
      </p:pic>
      <p:pic>
        <p:nvPicPr>
          <p:cNvPr id="9" name="Picture 8" descr="Graphical user interface, application&#10;&#10;Description automatically generated">
            <a:extLst>
              <a:ext uri="{FF2B5EF4-FFF2-40B4-BE49-F238E27FC236}">
                <a16:creationId xmlns:a16="http://schemas.microsoft.com/office/drawing/2014/main" id="{6BCA41C3-6196-973B-7602-3D4F2494DD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271" y="3587548"/>
            <a:ext cx="1310580" cy="2836424"/>
          </a:xfrm>
          <a:prstGeom prst="rect">
            <a:avLst/>
          </a:prstGeom>
          <a:ln>
            <a:solidFill>
              <a:schemeClr val="bg1">
                <a:lumMod val="65000"/>
              </a:schemeClr>
            </a:solidFill>
          </a:ln>
        </p:spPr>
      </p:pic>
      <p:pic>
        <p:nvPicPr>
          <p:cNvPr id="10" name="Picture 9" descr="Graphical user interface, application, Teams&#10;&#10;Description automatically generated">
            <a:extLst>
              <a:ext uri="{FF2B5EF4-FFF2-40B4-BE49-F238E27FC236}">
                <a16:creationId xmlns:a16="http://schemas.microsoft.com/office/drawing/2014/main" id="{DA66693F-61DB-1A1E-0BE6-8A249B9E5C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6535" y="3587548"/>
            <a:ext cx="1310580" cy="2836424"/>
          </a:xfrm>
          <a:prstGeom prst="rect">
            <a:avLst/>
          </a:prstGeom>
          <a:ln>
            <a:solidFill>
              <a:schemeClr val="bg1">
                <a:lumMod val="65000"/>
              </a:schemeClr>
            </a:solidFill>
          </a:ln>
        </p:spPr>
      </p:pic>
      <p:pic>
        <p:nvPicPr>
          <p:cNvPr id="11" name="Picture 8" descr="Hover icon png 9 » PNG Image">
            <a:extLst>
              <a:ext uri="{FF2B5EF4-FFF2-40B4-BE49-F238E27FC236}">
                <a16:creationId xmlns:a16="http://schemas.microsoft.com/office/drawing/2014/main" id="{8D64A790-52C9-8EF5-7088-E104A7FDFE95}"/>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57254" y="4660571"/>
            <a:ext cx="448926" cy="44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19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p:txBody>
          <a:bodyPr/>
          <a:lstStyle/>
          <a:p>
            <a:r>
              <a:rPr lang="en-GB"/>
              <a:t>Spaces background config</a:t>
            </a:r>
          </a:p>
        </p:txBody>
      </p:sp>
      <p:sp>
        <p:nvSpPr>
          <p:cNvPr id="21" name="Content Placeholder 20">
            <a:extLst>
              <a:ext uri="{FF2B5EF4-FFF2-40B4-BE49-F238E27FC236}">
                <a16:creationId xmlns:a16="http://schemas.microsoft.com/office/drawing/2014/main" id="{66FCF583-E0E0-CA4E-B988-97ABD1416A93}"/>
              </a:ext>
            </a:extLst>
          </p:cNvPr>
          <p:cNvSpPr>
            <a:spLocks noGrp="1"/>
          </p:cNvSpPr>
          <p:nvPr>
            <p:ph idx="1"/>
          </p:nvPr>
        </p:nvSpPr>
        <p:spPr>
          <a:xfrm>
            <a:off x="923925" y="1521250"/>
            <a:ext cx="7521335" cy="1411732"/>
          </a:xfrm>
        </p:spPr>
        <p:txBody>
          <a:bodyPr>
            <a:normAutofit/>
          </a:bodyPr>
          <a:lstStyle/>
          <a:p>
            <a:r>
              <a:rPr lang="en-GB" sz="2000"/>
              <a:t>Background customisation is available for iPECS One Web Clients. </a:t>
            </a:r>
          </a:p>
          <a:p>
            <a:r>
              <a:rPr lang="en-GB" sz="2000"/>
              <a:t>Background blur or Background image change</a:t>
            </a:r>
          </a:p>
          <a:p>
            <a:r>
              <a:rPr lang="en-GB" sz="2000"/>
              <a:t>Images can be uploaded. These images are stored locally.</a:t>
            </a:r>
          </a:p>
        </p:txBody>
      </p:sp>
      <p:pic>
        <p:nvPicPr>
          <p:cNvPr id="4" name="Picture 3" descr="Graphical user interface, website&#10;&#10;Description automatically generated">
            <a:extLst>
              <a:ext uri="{FF2B5EF4-FFF2-40B4-BE49-F238E27FC236}">
                <a16:creationId xmlns:a16="http://schemas.microsoft.com/office/drawing/2014/main" id="{0E9BEA1D-8BE2-DCA2-D760-21C09AD48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092" y="4153523"/>
            <a:ext cx="2691340" cy="2942531"/>
          </a:xfrm>
          <a:prstGeom prst="rect">
            <a:avLst/>
          </a:prstGeom>
          <a:ln>
            <a:solidFill>
              <a:schemeClr val="bg1">
                <a:lumMod val="65000"/>
              </a:schemeClr>
            </a:solidFill>
          </a:ln>
        </p:spPr>
      </p:pic>
      <p:pic>
        <p:nvPicPr>
          <p:cNvPr id="5" name="Picture 4">
            <a:extLst>
              <a:ext uri="{FF2B5EF4-FFF2-40B4-BE49-F238E27FC236}">
                <a16:creationId xmlns:a16="http://schemas.microsoft.com/office/drawing/2014/main" id="{B4FFB7CD-EE60-1C30-95CE-8CF399822676}"/>
              </a:ext>
            </a:extLst>
          </p:cNvPr>
          <p:cNvPicPr>
            <a:picLocks noChangeAspect="1"/>
          </p:cNvPicPr>
          <p:nvPr/>
        </p:nvPicPr>
        <p:blipFill>
          <a:blip r:embed="rId3"/>
          <a:stretch>
            <a:fillRect/>
          </a:stretch>
        </p:blipFill>
        <p:spPr>
          <a:xfrm>
            <a:off x="1992056" y="3568792"/>
            <a:ext cx="2488788" cy="316654"/>
          </a:xfrm>
          <a:prstGeom prst="rect">
            <a:avLst/>
          </a:prstGeom>
        </p:spPr>
      </p:pic>
      <p:sp>
        <p:nvSpPr>
          <p:cNvPr id="6" name="TextBox 5">
            <a:extLst>
              <a:ext uri="{FF2B5EF4-FFF2-40B4-BE49-F238E27FC236}">
                <a16:creationId xmlns:a16="http://schemas.microsoft.com/office/drawing/2014/main" id="{7BE81CFB-F9E1-9D7E-A001-3F6BC80E96EA}"/>
              </a:ext>
            </a:extLst>
          </p:cNvPr>
          <p:cNvSpPr txBox="1"/>
          <p:nvPr/>
        </p:nvSpPr>
        <p:spPr>
          <a:xfrm>
            <a:off x="4819787" y="3889689"/>
            <a:ext cx="1556580" cy="276999"/>
          </a:xfrm>
          <a:prstGeom prst="rect">
            <a:avLst/>
          </a:prstGeom>
          <a:noFill/>
        </p:spPr>
        <p:txBody>
          <a:bodyPr wrap="none" rtlCol="0">
            <a:spAutoFit/>
          </a:bodyPr>
          <a:lstStyle/>
          <a:p>
            <a:r>
              <a:rPr lang="en-US" sz="1200" b="1"/>
              <a:t>Choose a background</a:t>
            </a:r>
          </a:p>
        </p:txBody>
      </p:sp>
      <p:sp>
        <p:nvSpPr>
          <p:cNvPr id="7" name="Rectangle 6">
            <a:extLst>
              <a:ext uri="{FF2B5EF4-FFF2-40B4-BE49-F238E27FC236}">
                <a16:creationId xmlns:a16="http://schemas.microsoft.com/office/drawing/2014/main" id="{CC0A35AF-35D8-A0FB-340E-A851446AE7DF}"/>
              </a:ext>
            </a:extLst>
          </p:cNvPr>
          <p:cNvSpPr>
            <a:spLocks noChangeArrowheads="1"/>
          </p:cNvSpPr>
          <p:nvPr/>
        </p:nvSpPr>
        <p:spPr bwMode="auto">
          <a:xfrm>
            <a:off x="3897451" y="3608326"/>
            <a:ext cx="256325" cy="256359"/>
          </a:xfrm>
          <a:prstGeom prst="rect">
            <a:avLst/>
          </a:prstGeom>
          <a:noFill/>
          <a:ln w="28575">
            <a:solidFill>
              <a:srgbClr val="F4791F"/>
            </a:solidFill>
            <a:prstDash val="sys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Arrow: Curved Right 7">
            <a:extLst>
              <a:ext uri="{FF2B5EF4-FFF2-40B4-BE49-F238E27FC236}">
                <a16:creationId xmlns:a16="http://schemas.microsoft.com/office/drawing/2014/main" id="{8DA6D238-803B-46E7-2A4F-42A43C92AA4F}"/>
              </a:ext>
            </a:extLst>
          </p:cNvPr>
          <p:cNvSpPr/>
          <p:nvPr/>
        </p:nvSpPr>
        <p:spPr>
          <a:xfrm rot="19704303">
            <a:off x="3920877" y="3917626"/>
            <a:ext cx="256325" cy="471795"/>
          </a:xfrm>
          <a:prstGeom prst="curvedRightArrow">
            <a:avLst/>
          </a:prstGeom>
          <a:solidFill>
            <a:schemeClr val="accent6">
              <a:lumMod val="25000"/>
              <a:lumOff val="75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 name="Arrow: Curved Right 8">
            <a:extLst>
              <a:ext uri="{FF2B5EF4-FFF2-40B4-BE49-F238E27FC236}">
                <a16:creationId xmlns:a16="http://schemas.microsoft.com/office/drawing/2014/main" id="{5B48E639-8174-D05E-4C47-B27017357294}"/>
              </a:ext>
            </a:extLst>
          </p:cNvPr>
          <p:cNvSpPr/>
          <p:nvPr/>
        </p:nvSpPr>
        <p:spPr>
          <a:xfrm rot="14630852">
            <a:off x="7040518" y="5565831"/>
            <a:ext cx="256325" cy="471795"/>
          </a:xfrm>
          <a:prstGeom prst="curvedRightArrow">
            <a:avLst/>
          </a:prstGeom>
          <a:solidFill>
            <a:schemeClr val="accent6">
              <a:lumMod val="25000"/>
              <a:lumOff val="75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pic>
        <p:nvPicPr>
          <p:cNvPr id="10" name="Picture 9">
            <a:extLst>
              <a:ext uri="{FF2B5EF4-FFF2-40B4-BE49-F238E27FC236}">
                <a16:creationId xmlns:a16="http://schemas.microsoft.com/office/drawing/2014/main" id="{01A86BAE-3622-24E7-B2A2-EE100F9D3A6C}"/>
              </a:ext>
            </a:extLst>
          </p:cNvPr>
          <p:cNvPicPr>
            <a:picLocks noChangeAspect="1"/>
          </p:cNvPicPr>
          <p:nvPr/>
        </p:nvPicPr>
        <p:blipFill>
          <a:blip r:embed="rId4"/>
          <a:stretch>
            <a:fillRect/>
          </a:stretch>
        </p:blipFill>
        <p:spPr>
          <a:xfrm>
            <a:off x="7201853" y="3360764"/>
            <a:ext cx="3398977" cy="2215665"/>
          </a:xfrm>
          <a:prstGeom prst="rect">
            <a:avLst/>
          </a:prstGeom>
          <a:ln>
            <a:solidFill>
              <a:schemeClr val="accent1"/>
            </a:solidFill>
          </a:ln>
        </p:spPr>
      </p:pic>
    </p:spTree>
    <p:extLst>
      <p:ext uri="{BB962C8B-B14F-4D97-AF65-F5344CB8AC3E}">
        <p14:creationId xmlns:p14="http://schemas.microsoft.com/office/powerpoint/2010/main" val="263078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p:txBody>
          <a:bodyPr/>
          <a:lstStyle/>
          <a:p>
            <a:r>
              <a:rPr lang="en-GB"/>
              <a:t>Bluetooth Headset Integration</a:t>
            </a:r>
          </a:p>
        </p:txBody>
      </p:sp>
      <p:sp>
        <p:nvSpPr>
          <p:cNvPr id="21" name="Content Placeholder 20">
            <a:extLst>
              <a:ext uri="{FF2B5EF4-FFF2-40B4-BE49-F238E27FC236}">
                <a16:creationId xmlns:a16="http://schemas.microsoft.com/office/drawing/2014/main" id="{66FCF583-E0E0-CA4E-B988-97ABD1416A93}"/>
              </a:ext>
            </a:extLst>
          </p:cNvPr>
          <p:cNvSpPr>
            <a:spLocks noGrp="1"/>
          </p:cNvSpPr>
          <p:nvPr>
            <p:ph idx="1"/>
          </p:nvPr>
        </p:nvSpPr>
        <p:spPr>
          <a:xfrm>
            <a:off x="923924" y="1521249"/>
            <a:ext cx="8921506" cy="1687777"/>
          </a:xfrm>
        </p:spPr>
        <p:txBody>
          <a:bodyPr>
            <a:noAutofit/>
          </a:bodyPr>
          <a:lstStyle/>
          <a:p>
            <a:r>
              <a:rPr lang="en-GB" sz="2000"/>
              <a:t>Bluetooth Headset Integration is now available on iOS and Android devices.</a:t>
            </a:r>
          </a:p>
          <a:p>
            <a:r>
              <a:rPr lang="en-GB" sz="2000"/>
              <a:t> Audio path selection during calls : Mobile phone / Speaker / Bluetooth headset</a:t>
            </a:r>
          </a:p>
          <a:p>
            <a:r>
              <a:rPr lang="en-GB" sz="2000"/>
              <a:t> Call control using </a:t>
            </a:r>
            <a:r>
              <a:rPr lang="en-GB" sz="2000" err="1"/>
              <a:t>bluetooth</a:t>
            </a:r>
            <a:r>
              <a:rPr lang="en-GB" sz="2000"/>
              <a:t> headset buttons : To answer / end calls</a:t>
            </a:r>
          </a:p>
        </p:txBody>
      </p:sp>
      <p:pic>
        <p:nvPicPr>
          <p:cNvPr id="4" name="Picture 4" descr="Jabra Talk 45">
            <a:extLst>
              <a:ext uri="{FF2B5EF4-FFF2-40B4-BE49-F238E27FC236}">
                <a16:creationId xmlns:a16="http://schemas.microsoft.com/office/drawing/2014/main" id="{0AB3A636-810B-6380-B737-EFDCA154C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263" y="4564975"/>
            <a:ext cx="1043517" cy="1043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281A7C-CE49-E18D-52D8-36C83DD5C046}"/>
              </a:ext>
            </a:extLst>
          </p:cNvPr>
          <p:cNvPicPr>
            <a:picLocks noChangeAspect="1"/>
          </p:cNvPicPr>
          <p:nvPr/>
        </p:nvPicPr>
        <p:blipFill>
          <a:blip r:embed="rId3"/>
          <a:stretch>
            <a:fillRect/>
          </a:stretch>
        </p:blipFill>
        <p:spPr>
          <a:xfrm>
            <a:off x="7073477" y="3600136"/>
            <a:ext cx="672519" cy="1371509"/>
          </a:xfrm>
          <a:prstGeom prst="rect">
            <a:avLst/>
          </a:prstGeom>
          <a:ln>
            <a:solidFill>
              <a:schemeClr val="accent1"/>
            </a:solidFill>
          </a:ln>
          <a:effectLst/>
        </p:spPr>
      </p:pic>
      <p:pic>
        <p:nvPicPr>
          <p:cNvPr id="6" name="Picture 4" descr="Jabra Talk 45">
            <a:extLst>
              <a:ext uri="{FF2B5EF4-FFF2-40B4-BE49-F238E27FC236}">
                <a16:creationId xmlns:a16="http://schemas.microsoft.com/office/drawing/2014/main" id="{A9A8D46B-6D0B-70E5-2EDA-E0504C3B6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528" y="3729387"/>
            <a:ext cx="708528" cy="7085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블루투스5의 등장과 사물인터넷의 확장">
            <a:extLst>
              <a:ext uri="{FF2B5EF4-FFF2-40B4-BE49-F238E27FC236}">
                <a16:creationId xmlns:a16="http://schemas.microsoft.com/office/drawing/2014/main" id="{1ED683A9-AAD5-E099-76F5-F47ABC9B0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186" y="4913976"/>
            <a:ext cx="386739" cy="3867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블루투스5의 등장과 사물인터넷의 확장">
            <a:extLst>
              <a:ext uri="{FF2B5EF4-FFF2-40B4-BE49-F238E27FC236}">
                <a16:creationId xmlns:a16="http://schemas.microsoft.com/office/drawing/2014/main" id="{5CD84232-D27C-FDA6-4221-FD501D42E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675" y="3943209"/>
            <a:ext cx="386739" cy="3867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E04FA4-21DD-058B-E2D9-562735A09152}"/>
              </a:ext>
            </a:extLst>
          </p:cNvPr>
          <p:cNvSpPr txBox="1"/>
          <p:nvPr/>
        </p:nvSpPr>
        <p:spPr>
          <a:xfrm>
            <a:off x="8191670" y="4399963"/>
            <a:ext cx="1653760" cy="461665"/>
          </a:xfrm>
          <a:prstGeom prst="rect">
            <a:avLst/>
          </a:prstGeom>
          <a:noFill/>
        </p:spPr>
        <p:txBody>
          <a:bodyPr wrap="square" rtlCol="0">
            <a:spAutoFit/>
          </a:bodyPr>
          <a:lstStyle/>
          <a:p>
            <a:r>
              <a:rPr lang="en-US" altLang="ko-KR" sz="1200" b="1"/>
              <a:t>Answer</a:t>
            </a:r>
            <a:r>
              <a:rPr lang="en-US" altLang="ko-KR" sz="1200"/>
              <a:t> Calls with Bluetooth headset</a:t>
            </a:r>
            <a:endParaRPr lang="ko-KR" altLang="en-US" sz="1200"/>
          </a:p>
        </p:txBody>
      </p:sp>
      <p:pic>
        <p:nvPicPr>
          <p:cNvPr id="10" name="Picture 9">
            <a:extLst>
              <a:ext uri="{FF2B5EF4-FFF2-40B4-BE49-F238E27FC236}">
                <a16:creationId xmlns:a16="http://schemas.microsoft.com/office/drawing/2014/main" id="{B8CA2A60-CF52-6F7D-9B28-509A0946679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3477" y="5300715"/>
            <a:ext cx="672519" cy="1371509"/>
          </a:xfrm>
          <a:prstGeom prst="rect">
            <a:avLst/>
          </a:prstGeom>
          <a:ln>
            <a:solidFill>
              <a:schemeClr val="accent1"/>
            </a:solidFill>
          </a:ln>
          <a:effectLst/>
        </p:spPr>
      </p:pic>
      <p:pic>
        <p:nvPicPr>
          <p:cNvPr id="11" name="Picture 2" descr="블루투스5의 등장과 사물인터넷의 확장">
            <a:extLst>
              <a:ext uri="{FF2B5EF4-FFF2-40B4-BE49-F238E27FC236}">
                <a16:creationId xmlns:a16="http://schemas.microsoft.com/office/drawing/2014/main" id="{4F614C51-C0F6-1F2A-0B18-588C4C124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571" y="5715921"/>
            <a:ext cx="386739" cy="3867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Jabra Talk 45">
            <a:extLst>
              <a:ext uri="{FF2B5EF4-FFF2-40B4-BE49-F238E27FC236}">
                <a16:creationId xmlns:a16="http://schemas.microsoft.com/office/drawing/2014/main" id="{A26C6391-A95D-B482-BEA9-099020734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5830" y="5459164"/>
            <a:ext cx="708528" cy="7085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25D2C6E-2DBC-2FF7-272C-AB424560B414}"/>
              </a:ext>
            </a:extLst>
          </p:cNvPr>
          <p:cNvSpPr txBox="1"/>
          <p:nvPr/>
        </p:nvSpPr>
        <p:spPr>
          <a:xfrm>
            <a:off x="8392414" y="6179693"/>
            <a:ext cx="1447495" cy="461665"/>
          </a:xfrm>
          <a:prstGeom prst="rect">
            <a:avLst/>
          </a:prstGeom>
          <a:noFill/>
        </p:spPr>
        <p:txBody>
          <a:bodyPr wrap="square" rtlCol="0">
            <a:spAutoFit/>
          </a:bodyPr>
          <a:lstStyle/>
          <a:p>
            <a:r>
              <a:rPr lang="en-US" altLang="ko-KR" sz="1200" b="1"/>
              <a:t>End </a:t>
            </a:r>
            <a:r>
              <a:rPr lang="en-US" altLang="ko-KR" sz="1200"/>
              <a:t>call with </a:t>
            </a:r>
            <a:r>
              <a:rPr lang="en-US" altLang="ko-KR" sz="1200" err="1"/>
              <a:t>bluetooth</a:t>
            </a:r>
            <a:r>
              <a:rPr lang="en-US" altLang="ko-KR" sz="1200"/>
              <a:t> headset</a:t>
            </a:r>
            <a:endParaRPr lang="ko-KR" altLang="en-US" sz="1200"/>
          </a:p>
        </p:txBody>
      </p:sp>
      <p:sp>
        <p:nvSpPr>
          <p:cNvPr id="14" name="TextBox 13">
            <a:extLst>
              <a:ext uri="{FF2B5EF4-FFF2-40B4-BE49-F238E27FC236}">
                <a16:creationId xmlns:a16="http://schemas.microsoft.com/office/drawing/2014/main" id="{5E784FAD-AEFD-5959-7D7F-06B1BD43B391}"/>
              </a:ext>
            </a:extLst>
          </p:cNvPr>
          <p:cNvSpPr txBox="1"/>
          <p:nvPr/>
        </p:nvSpPr>
        <p:spPr>
          <a:xfrm>
            <a:off x="3637773" y="6075632"/>
            <a:ext cx="1470467" cy="276999"/>
          </a:xfrm>
          <a:prstGeom prst="rect">
            <a:avLst/>
          </a:prstGeom>
          <a:noFill/>
        </p:spPr>
        <p:txBody>
          <a:bodyPr wrap="none" rtlCol="0">
            <a:spAutoFit/>
          </a:bodyPr>
          <a:lstStyle/>
          <a:p>
            <a:r>
              <a:rPr lang="en-US" altLang="ko-KR" sz="1200"/>
              <a:t>Audio path selection</a:t>
            </a:r>
            <a:endParaRPr lang="ko-KR" altLang="en-US" sz="1200"/>
          </a:p>
        </p:txBody>
      </p:sp>
      <p:pic>
        <p:nvPicPr>
          <p:cNvPr id="15" name="Picture 14" descr="Table&#10;&#10;Description automatically generated with medium confidence">
            <a:extLst>
              <a:ext uri="{FF2B5EF4-FFF2-40B4-BE49-F238E27FC236}">
                <a16:creationId xmlns:a16="http://schemas.microsoft.com/office/drawing/2014/main" id="{EEB3956D-6A5E-6EC6-3B85-D77C67144E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4278" y="3834696"/>
            <a:ext cx="1063401" cy="2244959"/>
          </a:xfrm>
          <a:prstGeom prst="rect">
            <a:avLst/>
          </a:prstGeom>
          <a:ln>
            <a:solidFill>
              <a:schemeClr val="bg1">
                <a:lumMod val="65000"/>
              </a:schemeClr>
            </a:solidFill>
          </a:ln>
        </p:spPr>
      </p:pic>
      <p:pic>
        <p:nvPicPr>
          <p:cNvPr id="16" name="Picture 15">
            <a:extLst>
              <a:ext uri="{FF2B5EF4-FFF2-40B4-BE49-F238E27FC236}">
                <a16:creationId xmlns:a16="http://schemas.microsoft.com/office/drawing/2014/main" id="{196E4228-4D76-39B1-70F9-3407A9C1005A}"/>
              </a:ext>
            </a:extLst>
          </p:cNvPr>
          <p:cNvPicPr>
            <a:picLocks noChangeAspect="1"/>
          </p:cNvPicPr>
          <p:nvPr/>
        </p:nvPicPr>
        <p:blipFill>
          <a:blip r:embed="rId7"/>
          <a:stretch>
            <a:fillRect/>
          </a:stretch>
        </p:blipFill>
        <p:spPr>
          <a:xfrm>
            <a:off x="3714879" y="3925394"/>
            <a:ext cx="1043517" cy="2035177"/>
          </a:xfrm>
          <a:prstGeom prst="rect">
            <a:avLst/>
          </a:prstGeom>
        </p:spPr>
      </p:pic>
    </p:spTree>
    <p:extLst>
      <p:ext uri="{BB962C8B-B14F-4D97-AF65-F5344CB8AC3E}">
        <p14:creationId xmlns:p14="http://schemas.microsoft.com/office/powerpoint/2010/main" val="2294227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p:txBody>
          <a:bodyPr/>
          <a:lstStyle/>
          <a:p>
            <a:r>
              <a:rPr lang="en-GB"/>
              <a:t>Call Recording Start / Stop</a:t>
            </a:r>
          </a:p>
        </p:txBody>
      </p:sp>
      <p:sp>
        <p:nvSpPr>
          <p:cNvPr id="21" name="Content Placeholder 20">
            <a:extLst>
              <a:ext uri="{FF2B5EF4-FFF2-40B4-BE49-F238E27FC236}">
                <a16:creationId xmlns:a16="http://schemas.microsoft.com/office/drawing/2014/main" id="{66FCF583-E0E0-CA4E-B988-97ABD1416A93}"/>
              </a:ext>
            </a:extLst>
          </p:cNvPr>
          <p:cNvSpPr>
            <a:spLocks noGrp="1"/>
          </p:cNvSpPr>
          <p:nvPr>
            <p:ph idx="1"/>
          </p:nvPr>
        </p:nvSpPr>
        <p:spPr>
          <a:xfrm>
            <a:off x="923924" y="1521250"/>
            <a:ext cx="10057502" cy="752216"/>
          </a:xfrm>
        </p:spPr>
        <p:txBody>
          <a:bodyPr>
            <a:normAutofit/>
          </a:bodyPr>
          <a:lstStyle/>
          <a:p>
            <a:r>
              <a:rPr lang="en-GB" sz="2000"/>
              <a:t>It is now possible to stop and start call recording for iPECS One users with ACR enabled.</a:t>
            </a:r>
          </a:p>
        </p:txBody>
      </p:sp>
      <p:pic>
        <p:nvPicPr>
          <p:cNvPr id="4" name="Picture 3" descr="A screenshot of a computer&#10;&#10;Description automatically generated with low confidence">
            <a:extLst>
              <a:ext uri="{FF2B5EF4-FFF2-40B4-BE49-F238E27FC236}">
                <a16:creationId xmlns:a16="http://schemas.microsoft.com/office/drawing/2014/main" id="{2BBF432A-8AAC-7C07-86E8-97B1B1B22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244" y="2540740"/>
            <a:ext cx="4514070" cy="2874955"/>
          </a:xfrm>
          <a:prstGeom prst="rect">
            <a:avLst/>
          </a:prstGeom>
          <a:ln>
            <a:solidFill>
              <a:schemeClr val="bg1">
                <a:lumMod val="65000"/>
              </a:schemeClr>
            </a:solidFill>
          </a:ln>
        </p:spPr>
      </p:pic>
      <p:pic>
        <p:nvPicPr>
          <p:cNvPr id="5" name="Picture 4" descr="Graphical user interface, application, Teams&#10;&#10;Description automatically generated">
            <a:extLst>
              <a:ext uri="{FF2B5EF4-FFF2-40B4-BE49-F238E27FC236}">
                <a16:creationId xmlns:a16="http://schemas.microsoft.com/office/drawing/2014/main" id="{9B121F9D-B40E-93A5-2F97-39A17CB14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603" y="4063465"/>
            <a:ext cx="4478912" cy="2874956"/>
          </a:xfrm>
          <a:prstGeom prst="rect">
            <a:avLst/>
          </a:prstGeom>
          <a:ln>
            <a:solidFill>
              <a:schemeClr val="bg1">
                <a:lumMod val="65000"/>
              </a:schemeClr>
            </a:solidFill>
          </a:ln>
        </p:spPr>
      </p:pic>
      <p:sp>
        <p:nvSpPr>
          <p:cNvPr id="6" name="Rectangle 5">
            <a:extLst>
              <a:ext uri="{FF2B5EF4-FFF2-40B4-BE49-F238E27FC236}">
                <a16:creationId xmlns:a16="http://schemas.microsoft.com/office/drawing/2014/main" id="{5D1775EC-F62D-8E4D-04FB-FABD371E2372}"/>
              </a:ext>
            </a:extLst>
          </p:cNvPr>
          <p:cNvSpPr>
            <a:spLocks noChangeArrowheads="1"/>
          </p:cNvSpPr>
          <p:nvPr/>
        </p:nvSpPr>
        <p:spPr bwMode="auto">
          <a:xfrm>
            <a:off x="4439897" y="4841618"/>
            <a:ext cx="495106" cy="141175"/>
          </a:xfrm>
          <a:prstGeom prst="rect">
            <a:avLst/>
          </a:prstGeom>
          <a:noFill/>
          <a:ln w="28575">
            <a:solidFill>
              <a:srgbClr val="F4791F"/>
            </a:solidFill>
            <a:prstDash val="sys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rrow: Curved Right 6">
            <a:extLst>
              <a:ext uri="{FF2B5EF4-FFF2-40B4-BE49-F238E27FC236}">
                <a16:creationId xmlns:a16="http://schemas.microsoft.com/office/drawing/2014/main" id="{6C8C4198-55CD-F3B1-01E7-892BEB069B9D}"/>
              </a:ext>
            </a:extLst>
          </p:cNvPr>
          <p:cNvSpPr/>
          <p:nvPr/>
        </p:nvSpPr>
        <p:spPr>
          <a:xfrm rot="18852655">
            <a:off x="5111283" y="5315139"/>
            <a:ext cx="336589" cy="634014"/>
          </a:xfrm>
          <a:prstGeom prst="curvedRightArrow">
            <a:avLst/>
          </a:prstGeom>
          <a:solidFill>
            <a:schemeClr val="accent6">
              <a:lumMod val="25000"/>
              <a:lumOff val="75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pic>
        <p:nvPicPr>
          <p:cNvPr id="8" name="Picture 7">
            <a:extLst>
              <a:ext uri="{FF2B5EF4-FFF2-40B4-BE49-F238E27FC236}">
                <a16:creationId xmlns:a16="http://schemas.microsoft.com/office/drawing/2014/main" id="{FD305CE1-BD9E-B729-842A-AE53F595C196}"/>
              </a:ext>
            </a:extLst>
          </p:cNvPr>
          <p:cNvPicPr>
            <a:picLocks noChangeAspect="1"/>
          </p:cNvPicPr>
          <p:nvPr/>
        </p:nvPicPr>
        <p:blipFill>
          <a:blip r:embed="rId4"/>
          <a:stretch>
            <a:fillRect/>
          </a:stretch>
        </p:blipFill>
        <p:spPr>
          <a:xfrm>
            <a:off x="7158759" y="3250565"/>
            <a:ext cx="1422400" cy="759691"/>
          </a:xfrm>
          <a:prstGeom prst="rect">
            <a:avLst/>
          </a:prstGeom>
          <a:ln>
            <a:solidFill>
              <a:srgbClr val="FF9900"/>
            </a:solidFill>
          </a:ln>
        </p:spPr>
      </p:pic>
      <p:sp>
        <p:nvSpPr>
          <p:cNvPr id="9" name="Rectangle 8">
            <a:extLst>
              <a:ext uri="{FF2B5EF4-FFF2-40B4-BE49-F238E27FC236}">
                <a16:creationId xmlns:a16="http://schemas.microsoft.com/office/drawing/2014/main" id="{FE011B5B-A6C8-D8FA-6FCF-DDBF34BE6DF3}"/>
              </a:ext>
            </a:extLst>
          </p:cNvPr>
          <p:cNvSpPr>
            <a:spLocks noChangeArrowheads="1"/>
          </p:cNvSpPr>
          <p:nvPr/>
        </p:nvSpPr>
        <p:spPr bwMode="auto">
          <a:xfrm>
            <a:off x="7800948" y="3424472"/>
            <a:ext cx="495106" cy="141175"/>
          </a:xfrm>
          <a:prstGeom prst="rect">
            <a:avLst/>
          </a:prstGeom>
          <a:noFill/>
          <a:ln w="28575">
            <a:solidFill>
              <a:srgbClr val="F4791F"/>
            </a:solidFill>
            <a:prstDash val="sys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 name="Arrow: Curved Right 9">
            <a:extLst>
              <a:ext uri="{FF2B5EF4-FFF2-40B4-BE49-F238E27FC236}">
                <a16:creationId xmlns:a16="http://schemas.microsoft.com/office/drawing/2014/main" id="{6A50C105-9FC3-45CC-FA23-FD4778851EA9}"/>
              </a:ext>
            </a:extLst>
          </p:cNvPr>
          <p:cNvSpPr/>
          <p:nvPr/>
        </p:nvSpPr>
        <p:spPr>
          <a:xfrm rot="7557232">
            <a:off x="6732450" y="3317681"/>
            <a:ext cx="336589" cy="634014"/>
          </a:xfrm>
          <a:prstGeom prst="curvedRightArrow">
            <a:avLst/>
          </a:prstGeom>
          <a:solidFill>
            <a:schemeClr val="accent6">
              <a:lumMod val="25000"/>
              <a:lumOff val="75000"/>
            </a:schemeClr>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cxnSp>
        <p:nvCxnSpPr>
          <p:cNvPr id="11" name="Straight Connector 10">
            <a:extLst>
              <a:ext uri="{FF2B5EF4-FFF2-40B4-BE49-F238E27FC236}">
                <a16:creationId xmlns:a16="http://schemas.microsoft.com/office/drawing/2014/main" id="{F80873FC-3035-28C6-A487-196FA1CF61CB}"/>
              </a:ext>
            </a:extLst>
          </p:cNvPr>
          <p:cNvCxnSpPr>
            <a:cxnSpLocks/>
          </p:cNvCxnSpPr>
          <p:nvPr/>
        </p:nvCxnSpPr>
        <p:spPr>
          <a:xfrm>
            <a:off x="7158759" y="3978217"/>
            <a:ext cx="395210" cy="2876918"/>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1410BFC4-1CD4-E08D-3F3E-683F3607F0E0}"/>
              </a:ext>
            </a:extLst>
          </p:cNvPr>
          <p:cNvCxnSpPr>
            <a:cxnSpLocks/>
          </p:cNvCxnSpPr>
          <p:nvPr/>
        </p:nvCxnSpPr>
        <p:spPr>
          <a:xfrm flipH="1">
            <a:off x="8503893" y="3978217"/>
            <a:ext cx="61452" cy="2876918"/>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CAD44EEB-25D9-62AD-D351-50FE81BC998F}"/>
              </a:ext>
            </a:extLst>
          </p:cNvPr>
          <p:cNvSpPr txBox="1"/>
          <p:nvPr/>
        </p:nvSpPr>
        <p:spPr>
          <a:xfrm>
            <a:off x="4439897" y="5807726"/>
            <a:ext cx="1350875" cy="415498"/>
          </a:xfrm>
          <a:prstGeom prst="rect">
            <a:avLst/>
          </a:prstGeom>
          <a:noFill/>
        </p:spPr>
        <p:txBody>
          <a:bodyPr wrap="square" rtlCol="0">
            <a:spAutoFit/>
          </a:bodyPr>
          <a:lstStyle/>
          <a:p>
            <a:pPr marL="108000"/>
            <a:r>
              <a:rPr lang="en-US" sz="1050">
                <a:latin typeface="Source Sans Pro" panose="020B0503030403020204" pitchFamily="34" charset="0"/>
                <a:ea typeface="Source Sans Pro" panose="020B0503030403020204" pitchFamily="34" charset="0"/>
              </a:rPr>
              <a:t>Stop Call recording</a:t>
            </a:r>
            <a:endParaRPr lang="en-US" altLang="ko-KR" sz="1050">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5702D08B-732F-7C10-C8A1-9F9079E73F6A}"/>
              </a:ext>
            </a:extLst>
          </p:cNvPr>
          <p:cNvSpPr txBox="1"/>
          <p:nvPr/>
        </p:nvSpPr>
        <p:spPr>
          <a:xfrm>
            <a:off x="6545319" y="2870649"/>
            <a:ext cx="1422400" cy="415498"/>
          </a:xfrm>
          <a:prstGeom prst="rect">
            <a:avLst/>
          </a:prstGeom>
          <a:noFill/>
        </p:spPr>
        <p:txBody>
          <a:bodyPr wrap="square" rtlCol="0">
            <a:spAutoFit/>
          </a:bodyPr>
          <a:lstStyle/>
          <a:p>
            <a:pPr marL="108000"/>
            <a:r>
              <a:rPr lang="en-US" sz="1050">
                <a:latin typeface="Source Sans Pro" panose="020B0503030403020204" pitchFamily="34" charset="0"/>
                <a:ea typeface="Source Sans Pro" panose="020B0503030403020204" pitchFamily="34" charset="0"/>
              </a:rPr>
              <a:t>Restart Call recording</a:t>
            </a:r>
            <a:endParaRPr lang="en-US" altLang="ko-KR" sz="105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188610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p:txBody>
          <a:bodyPr/>
          <a:lstStyle/>
          <a:p>
            <a:r>
              <a:rPr lang="en-GB"/>
              <a:t>iOS </a:t>
            </a:r>
            <a:r>
              <a:rPr lang="en-GB" err="1"/>
              <a:t>CallKit</a:t>
            </a:r>
            <a:r>
              <a:rPr lang="en-GB"/>
              <a:t> Enhancement</a:t>
            </a:r>
          </a:p>
        </p:txBody>
      </p:sp>
      <p:sp>
        <p:nvSpPr>
          <p:cNvPr id="21" name="Content Placeholder 20">
            <a:extLst>
              <a:ext uri="{FF2B5EF4-FFF2-40B4-BE49-F238E27FC236}">
                <a16:creationId xmlns:a16="http://schemas.microsoft.com/office/drawing/2014/main" id="{66FCF583-E0E0-CA4E-B988-97ABD1416A93}"/>
              </a:ext>
            </a:extLst>
          </p:cNvPr>
          <p:cNvSpPr>
            <a:spLocks noGrp="1"/>
          </p:cNvSpPr>
          <p:nvPr>
            <p:ph idx="1"/>
          </p:nvPr>
        </p:nvSpPr>
        <p:spPr>
          <a:xfrm>
            <a:off x="923925" y="1521250"/>
            <a:ext cx="8780792" cy="2032834"/>
          </a:xfrm>
        </p:spPr>
        <p:txBody>
          <a:bodyPr>
            <a:normAutofit/>
          </a:bodyPr>
          <a:lstStyle/>
          <a:p>
            <a:pPr marL="0" indent="0">
              <a:buNone/>
            </a:pPr>
            <a:r>
              <a:rPr lang="en-GB" sz="2000"/>
              <a:t>iOS </a:t>
            </a:r>
            <a:r>
              <a:rPr lang="en-GB" sz="2000" err="1"/>
              <a:t>Callkit</a:t>
            </a:r>
            <a:r>
              <a:rPr lang="en-GB" sz="2000"/>
              <a:t> enhancements bring:</a:t>
            </a:r>
          </a:p>
          <a:p>
            <a:r>
              <a:rPr lang="en-GB" sz="2000"/>
              <a:t> iPECS One calls showing in the native call log for incoming calls.</a:t>
            </a:r>
          </a:p>
          <a:p>
            <a:r>
              <a:rPr lang="en-GB" sz="2000"/>
              <a:t> The native call UI is shown on iPECS One calls.</a:t>
            </a:r>
          </a:p>
          <a:p>
            <a:r>
              <a:rPr lang="en-GB" sz="2000"/>
              <a:t> Make iPECS One calls from the native call log.</a:t>
            </a:r>
          </a:p>
          <a:p>
            <a:endParaRPr lang="en-GB" sz="2000"/>
          </a:p>
        </p:txBody>
      </p:sp>
      <p:sp>
        <p:nvSpPr>
          <p:cNvPr id="4" name="TextBox 3">
            <a:extLst>
              <a:ext uri="{FF2B5EF4-FFF2-40B4-BE49-F238E27FC236}">
                <a16:creationId xmlns:a16="http://schemas.microsoft.com/office/drawing/2014/main" id="{DA48EF50-FEE2-98A3-5030-4888A8E55939}"/>
              </a:ext>
            </a:extLst>
          </p:cNvPr>
          <p:cNvSpPr txBox="1"/>
          <p:nvPr/>
        </p:nvSpPr>
        <p:spPr>
          <a:xfrm>
            <a:off x="3425982" y="6242244"/>
            <a:ext cx="1051744" cy="246221"/>
          </a:xfrm>
          <a:prstGeom prst="rect">
            <a:avLst/>
          </a:prstGeom>
          <a:noFill/>
        </p:spPr>
        <p:txBody>
          <a:bodyPr wrap="square" rtlCol="0">
            <a:spAutoFit/>
          </a:bodyPr>
          <a:lstStyle/>
          <a:p>
            <a:r>
              <a:rPr lang="en-US" sz="1000">
                <a:latin typeface="Source Sans Pro" panose="020B0503030403020204" pitchFamily="34" charset="0"/>
                <a:ea typeface="Source Sans Pro" panose="020B0503030403020204" pitchFamily="34" charset="0"/>
              </a:rPr>
              <a:t>Incoming call</a:t>
            </a:r>
          </a:p>
        </p:txBody>
      </p:sp>
      <p:sp>
        <p:nvSpPr>
          <p:cNvPr id="5" name="TextBox 4">
            <a:extLst>
              <a:ext uri="{FF2B5EF4-FFF2-40B4-BE49-F238E27FC236}">
                <a16:creationId xmlns:a16="http://schemas.microsoft.com/office/drawing/2014/main" id="{3FB76D85-D70F-0C5B-BB5A-5F28E3B5FC63}"/>
              </a:ext>
            </a:extLst>
          </p:cNvPr>
          <p:cNvSpPr txBox="1"/>
          <p:nvPr/>
        </p:nvSpPr>
        <p:spPr>
          <a:xfrm>
            <a:off x="5304093" y="6242244"/>
            <a:ext cx="1051744" cy="400110"/>
          </a:xfrm>
          <a:prstGeom prst="rect">
            <a:avLst/>
          </a:prstGeom>
          <a:noFill/>
        </p:spPr>
        <p:txBody>
          <a:bodyPr wrap="square" rtlCol="0">
            <a:spAutoFit/>
          </a:bodyPr>
          <a:lstStyle/>
          <a:p>
            <a:r>
              <a:rPr lang="en-US" sz="1000">
                <a:latin typeface="Source Sans Pro" panose="020B0503030403020204" pitchFamily="34" charset="0"/>
                <a:ea typeface="Source Sans Pro" panose="020B0503030403020204" pitchFamily="34" charset="0"/>
              </a:rPr>
              <a:t>ONE incoming  during ONE call </a:t>
            </a:r>
          </a:p>
        </p:txBody>
      </p:sp>
      <p:sp>
        <p:nvSpPr>
          <p:cNvPr id="6" name="TextBox 5">
            <a:extLst>
              <a:ext uri="{FF2B5EF4-FFF2-40B4-BE49-F238E27FC236}">
                <a16:creationId xmlns:a16="http://schemas.microsoft.com/office/drawing/2014/main" id="{58C5E19F-92DD-5B7F-CC35-E0A33FF937B3}"/>
              </a:ext>
            </a:extLst>
          </p:cNvPr>
          <p:cNvSpPr txBox="1"/>
          <p:nvPr/>
        </p:nvSpPr>
        <p:spPr>
          <a:xfrm>
            <a:off x="7239356" y="6220598"/>
            <a:ext cx="1051744" cy="553998"/>
          </a:xfrm>
          <a:prstGeom prst="rect">
            <a:avLst/>
          </a:prstGeom>
          <a:noFill/>
        </p:spPr>
        <p:txBody>
          <a:bodyPr wrap="square" rtlCol="0">
            <a:spAutoFit/>
          </a:bodyPr>
          <a:lstStyle/>
          <a:p>
            <a:r>
              <a:rPr lang="en-US" sz="1000"/>
              <a:t>Click to call </a:t>
            </a:r>
          </a:p>
          <a:p>
            <a:r>
              <a:rPr lang="en-US" sz="1000"/>
              <a:t>in native call log</a:t>
            </a:r>
          </a:p>
        </p:txBody>
      </p:sp>
      <p:sp>
        <p:nvSpPr>
          <p:cNvPr id="7" name="TextBox 6">
            <a:extLst>
              <a:ext uri="{FF2B5EF4-FFF2-40B4-BE49-F238E27FC236}">
                <a16:creationId xmlns:a16="http://schemas.microsoft.com/office/drawing/2014/main" id="{29031BAF-1EB7-6623-2205-85B16506819B}"/>
              </a:ext>
            </a:extLst>
          </p:cNvPr>
          <p:cNvSpPr txBox="1"/>
          <p:nvPr/>
        </p:nvSpPr>
        <p:spPr>
          <a:xfrm>
            <a:off x="8229617" y="5266491"/>
            <a:ext cx="1693762" cy="707886"/>
          </a:xfrm>
          <a:prstGeom prst="rect">
            <a:avLst/>
          </a:prstGeom>
          <a:noFill/>
        </p:spPr>
        <p:txBody>
          <a:bodyPr wrap="square">
            <a:spAutoFit/>
          </a:bodyPr>
          <a:lstStyle/>
          <a:p>
            <a:r>
              <a:rPr lang="en-US" sz="1000" b="0" i="0">
                <a:solidFill>
                  <a:srgbClr val="282829"/>
                </a:solidFill>
                <a:effectLst/>
                <a:latin typeface="Source Sans Pro" panose="020B0503030403020204" pitchFamily="34" charset="0"/>
                <a:ea typeface="Source Sans Pro" panose="020B0503030403020204" pitchFamily="34" charset="0"/>
              </a:rPr>
              <a:t>Any call placed or received with ONE client will be </a:t>
            </a:r>
            <a:r>
              <a:rPr lang="en-US" sz="1000" b="0" i="0">
                <a:solidFill>
                  <a:srgbClr val="0000FF"/>
                </a:solidFill>
                <a:effectLst/>
                <a:latin typeface="Source Sans Pro" panose="020B0503030403020204" pitchFamily="34" charset="0"/>
                <a:ea typeface="Source Sans Pro" panose="020B0503030403020204" pitchFamily="34" charset="0"/>
              </a:rPr>
              <a:t>logged into the phone logs </a:t>
            </a:r>
            <a:r>
              <a:rPr lang="en-US" sz="1000" b="0" i="0">
                <a:solidFill>
                  <a:srgbClr val="282829"/>
                </a:solidFill>
                <a:effectLst/>
                <a:latin typeface="Source Sans Pro" panose="020B0503030403020204" pitchFamily="34" charset="0"/>
                <a:ea typeface="Source Sans Pro" panose="020B0503030403020204" pitchFamily="34" charset="0"/>
              </a:rPr>
              <a:t>like a normal (native) call.</a:t>
            </a:r>
            <a:endParaRPr lang="en-US" sz="1000">
              <a:latin typeface="Source Sans Pro" panose="020B0503030403020204" pitchFamily="34" charset="0"/>
              <a:ea typeface="Source Sans Pro" panose="020B0503030403020204" pitchFamily="34" charset="0"/>
            </a:endParaRPr>
          </a:p>
        </p:txBody>
      </p:sp>
      <p:pic>
        <p:nvPicPr>
          <p:cNvPr id="8" name="Picture 7">
            <a:extLst>
              <a:ext uri="{FF2B5EF4-FFF2-40B4-BE49-F238E27FC236}">
                <a16:creationId xmlns:a16="http://schemas.microsoft.com/office/drawing/2014/main" id="{38DFC86B-B454-B5B2-62ED-17E3E17278DA}"/>
              </a:ext>
            </a:extLst>
          </p:cNvPr>
          <p:cNvPicPr>
            <a:picLocks noChangeAspect="1"/>
          </p:cNvPicPr>
          <p:nvPr/>
        </p:nvPicPr>
        <p:blipFill>
          <a:blip r:embed="rId2"/>
          <a:stretch>
            <a:fillRect/>
          </a:stretch>
        </p:blipFill>
        <p:spPr>
          <a:xfrm>
            <a:off x="3316761" y="4015106"/>
            <a:ext cx="1008824" cy="2182354"/>
          </a:xfrm>
          <a:prstGeom prst="rect">
            <a:avLst/>
          </a:prstGeom>
        </p:spPr>
      </p:pic>
      <p:pic>
        <p:nvPicPr>
          <p:cNvPr id="9" name="Picture 8">
            <a:extLst>
              <a:ext uri="{FF2B5EF4-FFF2-40B4-BE49-F238E27FC236}">
                <a16:creationId xmlns:a16="http://schemas.microsoft.com/office/drawing/2014/main" id="{F2C61207-456D-7BC6-C607-8AF8A7A88039}"/>
              </a:ext>
            </a:extLst>
          </p:cNvPr>
          <p:cNvPicPr>
            <a:picLocks noChangeAspect="1"/>
          </p:cNvPicPr>
          <p:nvPr/>
        </p:nvPicPr>
        <p:blipFill>
          <a:blip r:embed="rId3"/>
          <a:stretch>
            <a:fillRect/>
          </a:stretch>
        </p:blipFill>
        <p:spPr>
          <a:xfrm>
            <a:off x="5238343" y="4004427"/>
            <a:ext cx="1008824" cy="2192648"/>
          </a:xfrm>
          <a:prstGeom prst="rect">
            <a:avLst/>
          </a:prstGeom>
        </p:spPr>
      </p:pic>
      <p:pic>
        <p:nvPicPr>
          <p:cNvPr id="10" name="Picture 9">
            <a:extLst>
              <a:ext uri="{FF2B5EF4-FFF2-40B4-BE49-F238E27FC236}">
                <a16:creationId xmlns:a16="http://schemas.microsoft.com/office/drawing/2014/main" id="{F9F7C55A-86AB-8FE6-D683-9197AFE84F7E}"/>
              </a:ext>
            </a:extLst>
          </p:cNvPr>
          <p:cNvPicPr>
            <a:picLocks noChangeAspect="1"/>
          </p:cNvPicPr>
          <p:nvPr/>
        </p:nvPicPr>
        <p:blipFill>
          <a:blip r:embed="rId4"/>
          <a:stretch>
            <a:fillRect/>
          </a:stretch>
        </p:blipFill>
        <p:spPr>
          <a:xfrm>
            <a:off x="7159925" y="3970724"/>
            <a:ext cx="1003815" cy="2182354"/>
          </a:xfrm>
          <a:prstGeom prst="rect">
            <a:avLst/>
          </a:prstGeom>
        </p:spPr>
      </p:pic>
    </p:spTree>
    <p:extLst>
      <p:ext uri="{BB962C8B-B14F-4D97-AF65-F5344CB8AC3E}">
        <p14:creationId xmlns:p14="http://schemas.microsoft.com/office/powerpoint/2010/main" val="84968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9C419F-E619-3244-8354-CB8FD61A44A6}"/>
              </a:ext>
            </a:extLst>
          </p:cNvPr>
          <p:cNvSpPr>
            <a:spLocks noGrp="1"/>
          </p:cNvSpPr>
          <p:nvPr>
            <p:ph type="title"/>
          </p:nvPr>
        </p:nvSpPr>
        <p:spPr/>
        <p:txBody>
          <a:bodyPr/>
          <a:lstStyle/>
          <a:p>
            <a:r>
              <a:rPr lang="en-GB"/>
              <a:t>New Version Notification</a:t>
            </a:r>
          </a:p>
        </p:txBody>
      </p:sp>
      <p:sp>
        <p:nvSpPr>
          <p:cNvPr id="21" name="Content Placeholder 20">
            <a:extLst>
              <a:ext uri="{FF2B5EF4-FFF2-40B4-BE49-F238E27FC236}">
                <a16:creationId xmlns:a16="http://schemas.microsoft.com/office/drawing/2014/main" id="{66FCF583-E0E0-CA4E-B988-97ABD1416A93}"/>
              </a:ext>
            </a:extLst>
          </p:cNvPr>
          <p:cNvSpPr>
            <a:spLocks noGrp="1"/>
          </p:cNvSpPr>
          <p:nvPr>
            <p:ph idx="1"/>
          </p:nvPr>
        </p:nvSpPr>
        <p:spPr>
          <a:xfrm>
            <a:off x="923925" y="1521250"/>
            <a:ext cx="6624188" cy="2369264"/>
          </a:xfrm>
        </p:spPr>
        <p:txBody>
          <a:bodyPr>
            <a:normAutofit/>
          </a:bodyPr>
          <a:lstStyle/>
          <a:p>
            <a:r>
              <a:rPr lang="en-GB" sz="2000"/>
              <a:t>When a new version of the iPECS One web client is available a notification will be displayed to users on login prompting them to upgrade their client.</a:t>
            </a:r>
          </a:p>
        </p:txBody>
      </p:sp>
      <p:sp>
        <p:nvSpPr>
          <p:cNvPr id="4" name="사각형: 둥근 모서리 2">
            <a:extLst>
              <a:ext uri="{FF2B5EF4-FFF2-40B4-BE49-F238E27FC236}">
                <a16:creationId xmlns:a16="http://schemas.microsoft.com/office/drawing/2014/main" id="{7784C9C6-B198-051D-3E54-29F1A5947A9D}"/>
              </a:ext>
            </a:extLst>
          </p:cNvPr>
          <p:cNvSpPr/>
          <p:nvPr/>
        </p:nvSpPr>
        <p:spPr>
          <a:xfrm>
            <a:off x="5008716" y="4422206"/>
            <a:ext cx="2588531" cy="218053"/>
          </a:xfrm>
          <a:prstGeom prst="roundRect">
            <a:avLst>
              <a:gd name="adj" fmla="val 24339"/>
            </a:avLst>
          </a:prstGeom>
          <a:solidFill>
            <a:schemeClr val="tx1">
              <a:alpha val="7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700" b="1"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rPr>
              <a:t>There is a new version. Please upgrade to the new version.</a:t>
            </a:r>
            <a:endParaRPr kumimoji="0" lang="ko-KR" altLang="en-US" sz="700" b="1"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endParaRPr>
          </a:p>
        </p:txBody>
      </p:sp>
      <p:pic>
        <p:nvPicPr>
          <p:cNvPr id="5" name="Picture 4">
            <a:extLst>
              <a:ext uri="{FF2B5EF4-FFF2-40B4-BE49-F238E27FC236}">
                <a16:creationId xmlns:a16="http://schemas.microsoft.com/office/drawing/2014/main" id="{A23EDCD3-E71E-A33F-7D45-EF30F3ADE6AB}"/>
              </a:ext>
            </a:extLst>
          </p:cNvPr>
          <p:cNvPicPr>
            <a:picLocks noChangeAspect="1"/>
          </p:cNvPicPr>
          <p:nvPr/>
        </p:nvPicPr>
        <p:blipFill>
          <a:blip r:embed="rId2"/>
          <a:stretch>
            <a:fillRect/>
          </a:stretch>
        </p:blipFill>
        <p:spPr>
          <a:xfrm>
            <a:off x="4217969" y="2645848"/>
            <a:ext cx="4126791" cy="3552715"/>
          </a:xfrm>
          <a:prstGeom prst="rect">
            <a:avLst/>
          </a:prstGeom>
          <a:ln>
            <a:solidFill>
              <a:schemeClr val="accent1"/>
            </a:solidFill>
          </a:ln>
        </p:spPr>
      </p:pic>
      <p:sp>
        <p:nvSpPr>
          <p:cNvPr id="6" name="Rectangle 5">
            <a:extLst>
              <a:ext uri="{FF2B5EF4-FFF2-40B4-BE49-F238E27FC236}">
                <a16:creationId xmlns:a16="http://schemas.microsoft.com/office/drawing/2014/main" id="{4284F50F-7BE1-383A-A373-32DD2DCE2181}"/>
              </a:ext>
            </a:extLst>
          </p:cNvPr>
          <p:cNvSpPr/>
          <p:nvPr/>
        </p:nvSpPr>
        <p:spPr>
          <a:xfrm>
            <a:off x="5562929" y="5973295"/>
            <a:ext cx="1438506" cy="186851"/>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pic>
        <p:nvPicPr>
          <p:cNvPr id="7" name="Picture 6">
            <a:extLst>
              <a:ext uri="{FF2B5EF4-FFF2-40B4-BE49-F238E27FC236}">
                <a16:creationId xmlns:a16="http://schemas.microsoft.com/office/drawing/2014/main" id="{D5CF88A2-A426-3CD0-40FF-578AC13FD83B}"/>
              </a:ext>
            </a:extLst>
          </p:cNvPr>
          <p:cNvPicPr>
            <a:picLocks noChangeAspect="1"/>
          </p:cNvPicPr>
          <p:nvPr/>
        </p:nvPicPr>
        <p:blipFill>
          <a:blip r:embed="rId3"/>
          <a:stretch>
            <a:fillRect/>
          </a:stretch>
        </p:blipFill>
        <p:spPr>
          <a:xfrm>
            <a:off x="4359881" y="6466557"/>
            <a:ext cx="3886200" cy="371475"/>
          </a:xfrm>
          <a:prstGeom prst="rect">
            <a:avLst/>
          </a:prstGeom>
          <a:ln>
            <a:solidFill>
              <a:srgbClr val="FF9900"/>
            </a:solidFill>
          </a:ln>
        </p:spPr>
      </p:pic>
      <p:cxnSp>
        <p:nvCxnSpPr>
          <p:cNvPr id="8" name="Straight Connector 7">
            <a:extLst>
              <a:ext uri="{FF2B5EF4-FFF2-40B4-BE49-F238E27FC236}">
                <a16:creationId xmlns:a16="http://schemas.microsoft.com/office/drawing/2014/main" id="{C70C62B4-120D-E826-815F-B264D02603D5}"/>
              </a:ext>
            </a:extLst>
          </p:cNvPr>
          <p:cNvCxnSpPr>
            <a:cxnSpLocks/>
          </p:cNvCxnSpPr>
          <p:nvPr/>
        </p:nvCxnSpPr>
        <p:spPr>
          <a:xfrm flipH="1">
            <a:off x="4359881" y="6160146"/>
            <a:ext cx="1203048" cy="306411"/>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A56F7C-0B29-7C88-DE63-E4618AEB6886}"/>
              </a:ext>
            </a:extLst>
          </p:cNvPr>
          <p:cNvCxnSpPr>
            <a:cxnSpLocks/>
          </p:cNvCxnSpPr>
          <p:nvPr/>
        </p:nvCxnSpPr>
        <p:spPr>
          <a:xfrm flipH="1" flipV="1">
            <a:off x="7003917" y="6160147"/>
            <a:ext cx="1200566" cy="30641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70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A034-00EE-45EF-9A97-7F6E8F4D3490}"/>
              </a:ext>
            </a:extLst>
          </p:cNvPr>
          <p:cNvSpPr>
            <a:spLocks noGrp="1"/>
          </p:cNvSpPr>
          <p:nvPr>
            <p:ph type="ctrTitle"/>
          </p:nvPr>
        </p:nvSpPr>
        <p:spPr/>
        <p:txBody>
          <a:bodyPr/>
          <a:lstStyle/>
          <a:p>
            <a:r>
              <a:rPr lang="en-GB"/>
              <a:t>iPECS Cloud V5.0</a:t>
            </a:r>
          </a:p>
        </p:txBody>
      </p:sp>
    </p:spTree>
    <p:extLst>
      <p:ext uri="{BB962C8B-B14F-4D97-AF65-F5344CB8AC3E}">
        <p14:creationId xmlns:p14="http://schemas.microsoft.com/office/powerpoint/2010/main" val="3437129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C412C2-ECF2-BD4E-8FAD-3624727ED73E}"/>
              </a:ext>
            </a:extLst>
          </p:cNvPr>
          <p:cNvSpPr>
            <a:spLocks noGrp="1"/>
          </p:cNvSpPr>
          <p:nvPr>
            <p:ph type="ctrTitle"/>
          </p:nvPr>
        </p:nvSpPr>
        <p:spPr>
          <a:xfrm>
            <a:off x="2039435" y="2340273"/>
            <a:ext cx="9365667" cy="1317327"/>
          </a:xfrm>
        </p:spPr>
        <p:txBody>
          <a:bodyPr>
            <a:normAutofit/>
          </a:bodyPr>
          <a:lstStyle/>
          <a:p>
            <a:r>
              <a:rPr lang="en-US"/>
              <a:t>iPECS Analytics V3.0</a:t>
            </a:r>
          </a:p>
        </p:txBody>
      </p:sp>
    </p:spTree>
    <p:extLst>
      <p:ext uri="{BB962C8B-B14F-4D97-AF65-F5344CB8AC3E}">
        <p14:creationId xmlns:p14="http://schemas.microsoft.com/office/powerpoint/2010/main" val="4055534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a:xfrm>
            <a:off x="895994" y="1598613"/>
            <a:ext cx="11158752" cy="4799013"/>
          </a:xfrm>
        </p:spPr>
        <p:txBody>
          <a:bodyPr vert="horz" lIns="91440" tIns="45720" rIns="91440" bIns="45720" rtlCol="0" anchor="t">
            <a:normAutofit/>
          </a:bodyPr>
          <a:lstStyle/>
          <a:p>
            <a:r>
              <a:rPr lang="en-GB">
                <a:latin typeface="Source Sans Pro"/>
                <a:ea typeface="Source Sans Pro"/>
              </a:rPr>
              <a:t>iPECS Analytics provides powerful call analytics and reporting information for customers across key areas, including:</a:t>
            </a:r>
          </a:p>
          <a:p>
            <a:pPr lvl="1"/>
            <a:r>
              <a:rPr lang="en-GB">
                <a:latin typeface="Source Sans Pro"/>
                <a:ea typeface="Source Sans Pro"/>
              </a:rPr>
              <a:t>Real-time reporting</a:t>
            </a:r>
          </a:p>
          <a:p>
            <a:pPr lvl="1"/>
            <a:r>
              <a:rPr lang="en-GB">
                <a:latin typeface="Source Sans Pro"/>
                <a:ea typeface="Source Sans Pro"/>
              </a:rPr>
              <a:t>Historical reporting</a:t>
            </a:r>
          </a:p>
          <a:p>
            <a:pPr lvl="1"/>
            <a:r>
              <a:rPr lang="en-GB">
                <a:latin typeface="Source Sans Pro"/>
                <a:ea typeface="Source Sans Pro"/>
              </a:rPr>
              <a:t>Custom Wallboards</a:t>
            </a:r>
          </a:p>
          <a:p>
            <a:pPr lvl="1"/>
            <a:r>
              <a:rPr lang="en-GB">
                <a:latin typeface="Source Sans Pro"/>
                <a:ea typeface="Source Sans Pro"/>
              </a:rPr>
              <a:t>ACD/Hunt Group call stats</a:t>
            </a:r>
          </a:p>
          <a:p>
            <a:pPr lvl="1"/>
            <a:r>
              <a:rPr lang="en-GB">
                <a:latin typeface="Source Sans Pro"/>
                <a:ea typeface="Source Sans Pro"/>
              </a:rPr>
              <a:t>Scheduled email reports</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latin typeface="Source Sans Pro"/>
                <a:ea typeface="Source Sans Pro"/>
                <a:cs typeface="Arial"/>
              </a:rPr>
              <a:t>IPECS Analytics</a:t>
            </a:r>
            <a:endParaRPr lang="en-US"/>
          </a:p>
        </p:txBody>
      </p:sp>
    </p:spTree>
    <p:extLst>
      <p:ext uri="{BB962C8B-B14F-4D97-AF65-F5344CB8AC3E}">
        <p14:creationId xmlns:p14="http://schemas.microsoft.com/office/powerpoint/2010/main" val="2618417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Summary of Changes</a:t>
            </a:r>
          </a:p>
        </p:txBody>
      </p:sp>
      <p:pic>
        <p:nvPicPr>
          <p:cNvPr id="14" name="Picture 13" descr="Graphical user interface, text, application, email&#10;&#10;Description automatically generated">
            <a:extLst>
              <a:ext uri="{FF2B5EF4-FFF2-40B4-BE49-F238E27FC236}">
                <a16:creationId xmlns:a16="http://schemas.microsoft.com/office/drawing/2014/main" id="{8611B4FE-4C26-60D3-0626-8DBE2D5095B2}"/>
              </a:ext>
            </a:extLst>
          </p:cNvPr>
          <p:cNvPicPr>
            <a:picLocks noChangeAspect="1"/>
          </p:cNvPicPr>
          <p:nvPr/>
        </p:nvPicPr>
        <p:blipFill>
          <a:blip r:embed="rId2"/>
          <a:stretch>
            <a:fillRect/>
          </a:stretch>
        </p:blipFill>
        <p:spPr>
          <a:xfrm>
            <a:off x="1348169" y="1680688"/>
            <a:ext cx="10748199" cy="4842820"/>
          </a:xfrm>
          <a:prstGeom prst="rect">
            <a:avLst/>
          </a:prstGeom>
        </p:spPr>
      </p:pic>
    </p:spTree>
    <p:extLst>
      <p:ext uri="{BB962C8B-B14F-4D97-AF65-F5344CB8AC3E}">
        <p14:creationId xmlns:p14="http://schemas.microsoft.com/office/powerpoint/2010/main" val="2851030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lstStyle/>
          <a:p>
            <a:r>
              <a:rPr lang="en-GB" b="1"/>
              <a:t>What is this?</a:t>
            </a:r>
          </a:p>
          <a:p>
            <a:pPr lvl="1"/>
            <a:r>
              <a:rPr lang="en-GB"/>
              <a:t>Where customers utilise Azure Active Directory within their business, Supervisors can use their Microsoft Sign-In to access the Analytics Manager portal.</a:t>
            </a:r>
          </a:p>
          <a:p>
            <a:pPr lvl="1"/>
            <a:endParaRPr lang="en-GB"/>
          </a:p>
          <a:p>
            <a:r>
              <a:rPr lang="en-GB" b="1" u="sng">
                <a:solidFill>
                  <a:schemeClr val="tx2"/>
                </a:solidFill>
              </a:rPr>
              <a:t>Benefit</a:t>
            </a:r>
            <a:r>
              <a:rPr lang="en-GB" b="1">
                <a:solidFill>
                  <a:schemeClr val="tx2"/>
                </a:solidFill>
              </a:rPr>
              <a:t>: </a:t>
            </a:r>
            <a:r>
              <a:rPr lang="en-GB">
                <a:solidFill>
                  <a:schemeClr val="tx2"/>
                </a:solidFill>
              </a:rPr>
              <a:t>Less passwords for customers to manage means easier access to the Analytics Manager portal saving time and hassle.</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Microsoft Azure Active Directory Sign-In</a:t>
            </a:r>
          </a:p>
        </p:txBody>
      </p:sp>
      <p:pic>
        <p:nvPicPr>
          <p:cNvPr id="3" name="Picture 2">
            <a:extLst>
              <a:ext uri="{FF2B5EF4-FFF2-40B4-BE49-F238E27FC236}">
                <a16:creationId xmlns:a16="http://schemas.microsoft.com/office/drawing/2014/main" id="{E391D12C-D67C-460A-9CC4-1ABC1FA80F4D}"/>
              </a:ext>
            </a:extLst>
          </p:cNvPr>
          <p:cNvPicPr>
            <a:picLocks noChangeAspect="1"/>
          </p:cNvPicPr>
          <p:nvPr/>
        </p:nvPicPr>
        <p:blipFill>
          <a:blip r:embed="rId2"/>
          <a:stretch>
            <a:fillRect/>
          </a:stretch>
        </p:blipFill>
        <p:spPr>
          <a:xfrm>
            <a:off x="7021926" y="2510292"/>
            <a:ext cx="6078551" cy="31468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22311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a:bodyPr>
          <a:lstStyle/>
          <a:p>
            <a:r>
              <a:rPr lang="en-GB" b="1"/>
              <a:t>What is this?</a:t>
            </a:r>
          </a:p>
          <a:p>
            <a:pPr lvl="1"/>
            <a:r>
              <a:rPr lang="en-GB"/>
              <a:t>Ability to monitor the status of ACD agents/users across multiple groups.</a:t>
            </a:r>
          </a:p>
          <a:p>
            <a:pPr lvl="1"/>
            <a:endParaRPr lang="en-GB"/>
          </a:p>
          <a:p>
            <a:r>
              <a:rPr lang="en-GB" b="1" u="sng">
                <a:solidFill>
                  <a:schemeClr val="tx2"/>
                </a:solidFill>
              </a:rPr>
              <a:t>Benefit</a:t>
            </a:r>
            <a:r>
              <a:rPr lang="en-GB" b="1">
                <a:solidFill>
                  <a:schemeClr val="tx2"/>
                </a:solidFill>
              </a:rPr>
              <a:t>: </a:t>
            </a:r>
            <a:r>
              <a:rPr lang="en-GB">
                <a:solidFill>
                  <a:schemeClr val="tx2"/>
                </a:solidFill>
              </a:rPr>
              <a:t>Supervisors get instant views of Agent availability and status across multiple teams allowing them to quickly and easily re-assign resource where needed.</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ACD Multi-Login: Agent Status</a:t>
            </a:r>
          </a:p>
        </p:txBody>
      </p:sp>
      <p:pic>
        <p:nvPicPr>
          <p:cNvPr id="7" name="Picture 6">
            <a:extLst>
              <a:ext uri="{FF2B5EF4-FFF2-40B4-BE49-F238E27FC236}">
                <a16:creationId xmlns:a16="http://schemas.microsoft.com/office/drawing/2014/main" id="{31364241-ADB0-49BD-BADA-AE162E0C6E59}"/>
              </a:ext>
            </a:extLst>
          </p:cNvPr>
          <p:cNvPicPr>
            <a:picLocks noChangeAspect="1"/>
          </p:cNvPicPr>
          <p:nvPr/>
        </p:nvPicPr>
        <p:blipFill>
          <a:blip r:embed="rId2"/>
          <a:stretch>
            <a:fillRect/>
          </a:stretch>
        </p:blipFill>
        <p:spPr>
          <a:xfrm>
            <a:off x="7254291" y="1936376"/>
            <a:ext cx="5266322" cy="4546998"/>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D276284D-BA6B-4FB7-AE33-306C44EEDA9D}"/>
              </a:ext>
            </a:extLst>
          </p:cNvPr>
          <p:cNvSpPr/>
          <p:nvPr/>
        </p:nvSpPr>
        <p:spPr>
          <a:xfrm>
            <a:off x="8827129" y="2879002"/>
            <a:ext cx="1285592" cy="68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4FE2FE1-37E3-447A-B93F-2B8AA4FC40FC}"/>
              </a:ext>
            </a:extLst>
          </p:cNvPr>
          <p:cNvSpPr/>
          <p:nvPr/>
        </p:nvSpPr>
        <p:spPr>
          <a:xfrm>
            <a:off x="8827129" y="4149505"/>
            <a:ext cx="1285592" cy="68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28BE5E3-4CDE-402B-91DB-215DC89E12A8}"/>
              </a:ext>
            </a:extLst>
          </p:cNvPr>
          <p:cNvSpPr/>
          <p:nvPr/>
        </p:nvSpPr>
        <p:spPr>
          <a:xfrm>
            <a:off x="8827129" y="5420008"/>
            <a:ext cx="1285592" cy="68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863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a:bodyPr>
          <a:lstStyle/>
          <a:p>
            <a:r>
              <a:rPr lang="en-GB" b="1"/>
              <a:t>What is this?</a:t>
            </a:r>
          </a:p>
          <a:p>
            <a:pPr lvl="1"/>
            <a:r>
              <a:rPr lang="en-GB"/>
              <a:t>Supervisor view of All Agents available and logged in across all ACD groups</a:t>
            </a:r>
          </a:p>
          <a:p>
            <a:pPr lvl="1"/>
            <a:endParaRPr lang="en-GB"/>
          </a:p>
          <a:p>
            <a:r>
              <a:rPr lang="en-GB" b="1" u="sng">
                <a:solidFill>
                  <a:schemeClr val="tx2"/>
                </a:solidFill>
              </a:rPr>
              <a:t>Benefit</a:t>
            </a:r>
            <a:r>
              <a:rPr lang="en-GB" b="1">
                <a:solidFill>
                  <a:schemeClr val="tx2"/>
                </a:solidFill>
              </a:rPr>
              <a:t>: </a:t>
            </a:r>
            <a:r>
              <a:rPr lang="en-GB">
                <a:solidFill>
                  <a:schemeClr val="tx2"/>
                </a:solidFill>
              </a:rPr>
              <a:t>Instantly view all key stats for across the business. Spot potential issues and drill down to specific groups.</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ACD Multi-Login: Group Wallboard</a:t>
            </a:r>
          </a:p>
        </p:txBody>
      </p:sp>
      <p:pic>
        <p:nvPicPr>
          <p:cNvPr id="3" name="Picture 2">
            <a:extLst>
              <a:ext uri="{FF2B5EF4-FFF2-40B4-BE49-F238E27FC236}">
                <a16:creationId xmlns:a16="http://schemas.microsoft.com/office/drawing/2014/main" id="{EB4DD20D-7386-463F-97D7-41A66B8BDFDA}"/>
              </a:ext>
            </a:extLst>
          </p:cNvPr>
          <p:cNvPicPr>
            <a:picLocks noChangeAspect="1"/>
          </p:cNvPicPr>
          <p:nvPr/>
        </p:nvPicPr>
        <p:blipFill>
          <a:blip r:embed="rId2"/>
          <a:stretch>
            <a:fillRect/>
          </a:stretch>
        </p:blipFill>
        <p:spPr>
          <a:xfrm>
            <a:off x="6884894" y="2319543"/>
            <a:ext cx="6317006" cy="335715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11502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a:bodyPr>
          <a:lstStyle/>
          <a:p>
            <a:r>
              <a:rPr lang="en-GB" b="1"/>
              <a:t>What is this?</a:t>
            </a:r>
          </a:p>
          <a:p>
            <a:pPr lvl="1"/>
            <a:r>
              <a:rPr lang="en-GB"/>
              <a:t>At-a-glance stats for </a:t>
            </a:r>
            <a:r>
              <a:rPr lang="en-GB" u="sng"/>
              <a:t>all</a:t>
            </a:r>
            <a:r>
              <a:rPr lang="en-GB"/>
              <a:t> agents across </a:t>
            </a:r>
            <a:r>
              <a:rPr lang="en-GB" u="sng"/>
              <a:t>all</a:t>
            </a:r>
            <a:r>
              <a:rPr lang="en-GB"/>
              <a:t> groups.</a:t>
            </a:r>
          </a:p>
          <a:p>
            <a:pPr lvl="1"/>
            <a:endParaRPr lang="en-GB"/>
          </a:p>
          <a:p>
            <a:r>
              <a:rPr lang="en-GB" b="1" u="sng">
                <a:solidFill>
                  <a:schemeClr val="tx2"/>
                </a:solidFill>
              </a:rPr>
              <a:t>Benefit</a:t>
            </a:r>
            <a:r>
              <a:rPr lang="en-GB" b="1">
                <a:solidFill>
                  <a:schemeClr val="tx2"/>
                </a:solidFill>
              </a:rPr>
              <a:t>: </a:t>
            </a:r>
            <a:r>
              <a:rPr lang="en-GB">
                <a:solidFill>
                  <a:schemeClr val="tx2"/>
                </a:solidFill>
              </a:rPr>
              <a:t>Align resource where it is most needed and quickly adapt to change call volumes and demands.</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ACD Multi-Login: Agent Call Summary</a:t>
            </a:r>
          </a:p>
        </p:txBody>
      </p:sp>
      <p:pic>
        <p:nvPicPr>
          <p:cNvPr id="5" name="Picture 4">
            <a:extLst>
              <a:ext uri="{FF2B5EF4-FFF2-40B4-BE49-F238E27FC236}">
                <a16:creationId xmlns:a16="http://schemas.microsoft.com/office/drawing/2014/main" id="{F6D08125-A6B8-4801-A760-45B0ACE4F819}"/>
              </a:ext>
            </a:extLst>
          </p:cNvPr>
          <p:cNvPicPr>
            <a:picLocks noChangeAspect="1"/>
          </p:cNvPicPr>
          <p:nvPr/>
        </p:nvPicPr>
        <p:blipFill>
          <a:blip r:embed="rId2"/>
          <a:stretch>
            <a:fillRect/>
          </a:stretch>
        </p:blipFill>
        <p:spPr>
          <a:xfrm>
            <a:off x="6799265" y="2983206"/>
            <a:ext cx="6193329" cy="202982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34032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a:bodyPr>
          <a:lstStyle/>
          <a:p>
            <a:r>
              <a:rPr lang="en-GB" b="1"/>
              <a:t>What is this?</a:t>
            </a:r>
          </a:p>
          <a:p>
            <a:pPr lvl="1"/>
            <a:r>
              <a:rPr lang="en-GB"/>
              <a:t>At-a-glance stats for </a:t>
            </a:r>
            <a:r>
              <a:rPr lang="en-GB" u="sng"/>
              <a:t>all</a:t>
            </a:r>
            <a:r>
              <a:rPr lang="en-GB"/>
              <a:t> groups with a line-by-line view of each Group.</a:t>
            </a:r>
          </a:p>
          <a:p>
            <a:pPr lvl="1"/>
            <a:endParaRPr lang="en-GB"/>
          </a:p>
          <a:p>
            <a:r>
              <a:rPr lang="en-GB" b="1" u="sng">
                <a:solidFill>
                  <a:schemeClr val="tx2"/>
                </a:solidFill>
              </a:rPr>
              <a:t>Benefit</a:t>
            </a:r>
            <a:r>
              <a:rPr lang="en-GB" b="1">
                <a:solidFill>
                  <a:schemeClr val="tx2"/>
                </a:solidFill>
              </a:rPr>
              <a:t>: </a:t>
            </a:r>
            <a:r>
              <a:rPr lang="en-GB">
                <a:solidFill>
                  <a:schemeClr val="tx2"/>
                </a:solidFill>
              </a:rPr>
              <a:t>Monitor overall business performance and simultaneously understand how each individual group is handling calls. This has the potential to help supervisor react quickly to potential issues by re-assigning resource.</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ACD Multi-Login: Group Summary</a:t>
            </a:r>
          </a:p>
        </p:txBody>
      </p:sp>
      <p:pic>
        <p:nvPicPr>
          <p:cNvPr id="3" name="Picture 2">
            <a:extLst>
              <a:ext uri="{FF2B5EF4-FFF2-40B4-BE49-F238E27FC236}">
                <a16:creationId xmlns:a16="http://schemas.microsoft.com/office/drawing/2014/main" id="{8EC7A708-42EA-4E4F-85F5-0679B5861C7A}"/>
              </a:ext>
            </a:extLst>
          </p:cNvPr>
          <p:cNvPicPr>
            <a:picLocks noChangeAspect="1"/>
          </p:cNvPicPr>
          <p:nvPr/>
        </p:nvPicPr>
        <p:blipFill>
          <a:blip r:embed="rId2"/>
          <a:stretch>
            <a:fillRect/>
          </a:stretch>
        </p:blipFill>
        <p:spPr>
          <a:xfrm>
            <a:off x="6907353" y="2728708"/>
            <a:ext cx="6020555" cy="256620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37263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a:bodyPr>
          <a:lstStyle/>
          <a:p>
            <a:r>
              <a:rPr lang="en-GB" b="1"/>
              <a:t>What is this?</a:t>
            </a:r>
          </a:p>
          <a:p>
            <a:pPr lvl="1"/>
            <a:r>
              <a:rPr lang="en-GB"/>
              <a:t>Live queued call data presented to ACD and Hunt Group wallboards.</a:t>
            </a:r>
          </a:p>
          <a:p>
            <a:pPr lvl="1"/>
            <a:endParaRPr lang="en-GB"/>
          </a:p>
          <a:p>
            <a:r>
              <a:rPr lang="en-GB" b="1" u="sng">
                <a:solidFill>
                  <a:schemeClr val="tx2"/>
                </a:solidFill>
              </a:rPr>
              <a:t>Benefit</a:t>
            </a:r>
            <a:r>
              <a:rPr lang="en-GB" b="1">
                <a:solidFill>
                  <a:schemeClr val="tx2"/>
                </a:solidFill>
              </a:rPr>
              <a:t>: </a:t>
            </a:r>
            <a:r>
              <a:rPr lang="en-GB">
                <a:solidFill>
                  <a:schemeClr val="tx2"/>
                </a:solidFill>
              </a:rPr>
              <a:t>Instantly view and react to calls that have exceeded business KPIs. Customers have more insight to regular Hunt Groups as well as ACD offering more flexibility around customer deployment options.</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Live Calls: Queued Call Information</a:t>
            </a:r>
          </a:p>
        </p:txBody>
      </p:sp>
      <p:pic>
        <p:nvPicPr>
          <p:cNvPr id="5" name="Picture 4">
            <a:extLst>
              <a:ext uri="{FF2B5EF4-FFF2-40B4-BE49-F238E27FC236}">
                <a16:creationId xmlns:a16="http://schemas.microsoft.com/office/drawing/2014/main" id="{CABF148A-6E08-43D7-AB51-A28D06B51C96}"/>
              </a:ext>
            </a:extLst>
          </p:cNvPr>
          <p:cNvPicPr>
            <a:picLocks noChangeAspect="1"/>
          </p:cNvPicPr>
          <p:nvPr/>
        </p:nvPicPr>
        <p:blipFill>
          <a:blip r:embed="rId2"/>
          <a:stretch>
            <a:fillRect/>
          </a:stretch>
        </p:blipFill>
        <p:spPr>
          <a:xfrm>
            <a:off x="6944121" y="2731214"/>
            <a:ext cx="6204578" cy="775572"/>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637BC98B-6332-4168-B553-008E9BDE842D}"/>
              </a:ext>
            </a:extLst>
          </p:cNvPr>
          <p:cNvPicPr>
            <a:picLocks noChangeAspect="1"/>
          </p:cNvPicPr>
          <p:nvPr/>
        </p:nvPicPr>
        <p:blipFill>
          <a:blip r:embed="rId3"/>
          <a:stretch>
            <a:fillRect/>
          </a:stretch>
        </p:blipFill>
        <p:spPr>
          <a:xfrm>
            <a:off x="6944121" y="4082337"/>
            <a:ext cx="6204578" cy="743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89194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a:bodyPr>
          <a:lstStyle/>
          <a:p>
            <a:r>
              <a:rPr lang="en-GB" b="1"/>
              <a:t>What is this?</a:t>
            </a:r>
          </a:p>
          <a:p>
            <a:pPr lvl="1"/>
            <a:r>
              <a:rPr lang="en-GB"/>
              <a:t>More KPIs have been made visible within Analytics 3.0:</a:t>
            </a:r>
          </a:p>
          <a:p>
            <a:pPr lvl="2"/>
            <a:r>
              <a:rPr lang="en-GB"/>
              <a:t>Calls In Queue</a:t>
            </a:r>
          </a:p>
          <a:p>
            <a:pPr lvl="2"/>
            <a:r>
              <a:rPr lang="en-GB"/>
              <a:t>Longest Wait Time Today</a:t>
            </a:r>
          </a:p>
          <a:p>
            <a:pPr lvl="2"/>
            <a:r>
              <a:rPr lang="en-GB"/>
              <a:t>Average Abandoned Time</a:t>
            </a:r>
          </a:p>
          <a:p>
            <a:pPr lvl="2"/>
            <a:r>
              <a:rPr lang="en-GB"/>
              <a:t>Bounced Call Count</a:t>
            </a:r>
          </a:p>
          <a:p>
            <a:pPr lvl="1"/>
            <a:endParaRPr lang="en-GB"/>
          </a:p>
          <a:p>
            <a:r>
              <a:rPr lang="en-GB" b="1" u="sng">
                <a:solidFill>
                  <a:schemeClr val="tx2"/>
                </a:solidFill>
              </a:rPr>
              <a:t>Benefit</a:t>
            </a:r>
            <a:r>
              <a:rPr lang="en-GB" b="1">
                <a:solidFill>
                  <a:schemeClr val="tx2"/>
                </a:solidFill>
              </a:rPr>
              <a:t>: </a:t>
            </a:r>
            <a:r>
              <a:rPr lang="en-GB">
                <a:solidFill>
                  <a:schemeClr val="tx2"/>
                </a:solidFill>
              </a:rPr>
              <a:t>More data means businesses are better placed to react to call volumes and improve customer service.</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Hunt Group KPIs</a:t>
            </a:r>
          </a:p>
        </p:txBody>
      </p:sp>
      <p:pic>
        <p:nvPicPr>
          <p:cNvPr id="3" name="Picture 2">
            <a:extLst>
              <a:ext uri="{FF2B5EF4-FFF2-40B4-BE49-F238E27FC236}">
                <a16:creationId xmlns:a16="http://schemas.microsoft.com/office/drawing/2014/main" id="{EC1587A0-0042-4D51-844F-E7CBAEF02750}"/>
              </a:ext>
            </a:extLst>
          </p:cNvPr>
          <p:cNvPicPr>
            <a:picLocks noChangeAspect="1"/>
          </p:cNvPicPr>
          <p:nvPr/>
        </p:nvPicPr>
        <p:blipFill>
          <a:blip r:embed="rId2"/>
          <a:stretch>
            <a:fillRect/>
          </a:stretch>
        </p:blipFill>
        <p:spPr>
          <a:xfrm>
            <a:off x="7278356" y="1916092"/>
            <a:ext cx="5460642" cy="2897746"/>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251BD4F8-4518-4BCA-94B4-CCC3A1EB2092}"/>
              </a:ext>
            </a:extLst>
          </p:cNvPr>
          <p:cNvPicPr>
            <a:picLocks noChangeAspect="1"/>
          </p:cNvPicPr>
          <p:nvPr/>
        </p:nvPicPr>
        <p:blipFill>
          <a:blip r:embed="rId3"/>
          <a:stretch>
            <a:fillRect/>
          </a:stretch>
        </p:blipFill>
        <p:spPr>
          <a:xfrm>
            <a:off x="7252598" y="4988564"/>
            <a:ext cx="5512158" cy="17322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9480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a:t>Cloud v5 Feature Overview</a:t>
            </a:r>
          </a:p>
        </p:txBody>
      </p:sp>
      <p:sp>
        <p:nvSpPr>
          <p:cNvPr id="2" name="Content Placeholder 1">
            <a:extLst>
              <a:ext uri="{FF2B5EF4-FFF2-40B4-BE49-F238E27FC236}">
                <a16:creationId xmlns:a16="http://schemas.microsoft.com/office/drawing/2014/main" id="{88C22A2B-8A33-E225-1E50-F1F5D54D3426}"/>
              </a:ext>
            </a:extLst>
          </p:cNvPr>
          <p:cNvSpPr>
            <a:spLocks noGrp="1"/>
          </p:cNvSpPr>
          <p:nvPr>
            <p:ph idx="1"/>
          </p:nvPr>
        </p:nvSpPr>
        <p:spPr/>
        <p:txBody>
          <a:bodyPr>
            <a:normAutofit/>
          </a:bodyPr>
          <a:lstStyle/>
          <a:p>
            <a:pPr marL="12700" indent="0">
              <a:lnSpc>
                <a:spcPct val="100000"/>
              </a:lnSpc>
              <a:spcBef>
                <a:spcPts val="990"/>
              </a:spcBef>
              <a:buNone/>
            </a:pPr>
            <a:endParaRPr lang="en-GB" sz="2000" spc="-10">
              <a:cs typeface="Arial"/>
            </a:endParaRPr>
          </a:p>
          <a:p>
            <a:pPr marL="355600" indent="-342900">
              <a:lnSpc>
                <a:spcPct val="100000"/>
              </a:lnSpc>
              <a:spcBef>
                <a:spcPts val="990"/>
              </a:spcBef>
            </a:pPr>
            <a:r>
              <a:rPr lang="en-GB" sz="2000" spc="-10">
                <a:cs typeface="Arial"/>
              </a:rPr>
              <a:t>Azure Action Directory Sign In</a:t>
            </a:r>
          </a:p>
          <a:p>
            <a:pPr marL="355600" indent="-342900">
              <a:lnSpc>
                <a:spcPct val="100000"/>
              </a:lnSpc>
              <a:spcBef>
                <a:spcPts val="990"/>
              </a:spcBef>
            </a:pPr>
            <a:r>
              <a:rPr lang="en-GB" sz="2000" spc="-10">
                <a:cs typeface="Arial"/>
              </a:rPr>
              <a:t>Azure Action Company Directory Integration</a:t>
            </a:r>
          </a:p>
          <a:p>
            <a:pPr marL="355600" indent="-342900">
              <a:spcBef>
                <a:spcPts val="990"/>
              </a:spcBef>
            </a:pPr>
            <a:r>
              <a:rPr lang="en-GB" sz="2000" spc="-10">
                <a:cs typeface="Arial"/>
              </a:rPr>
              <a:t>LIP Phone over TCP connection</a:t>
            </a:r>
          </a:p>
        </p:txBody>
      </p:sp>
    </p:spTree>
    <p:extLst>
      <p:ext uri="{BB962C8B-B14F-4D97-AF65-F5344CB8AC3E}">
        <p14:creationId xmlns:p14="http://schemas.microsoft.com/office/powerpoint/2010/main" val="173712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fontScale="92500"/>
          </a:bodyPr>
          <a:lstStyle/>
          <a:p>
            <a:r>
              <a:rPr lang="en-GB" b="1"/>
              <a:t>What is this?</a:t>
            </a:r>
          </a:p>
          <a:p>
            <a:pPr lvl="1"/>
            <a:r>
              <a:rPr lang="en-GB"/>
              <a:t>Live KPIs can be added to custom-created wallboards:</a:t>
            </a:r>
          </a:p>
          <a:p>
            <a:pPr lvl="2"/>
            <a:r>
              <a:rPr lang="en-GB"/>
              <a:t>Live Calls</a:t>
            </a:r>
          </a:p>
          <a:p>
            <a:pPr lvl="2"/>
            <a:r>
              <a:rPr lang="en-GB"/>
              <a:t>Queue Count</a:t>
            </a:r>
          </a:p>
          <a:p>
            <a:pPr lvl="2"/>
            <a:r>
              <a:rPr lang="en-GB"/>
              <a:t>Unreturned Missed</a:t>
            </a:r>
          </a:p>
          <a:p>
            <a:pPr lvl="2"/>
            <a:r>
              <a:rPr lang="en-GB"/>
              <a:t>Unreturned Abandoned</a:t>
            </a:r>
          </a:p>
          <a:p>
            <a:pPr lvl="1"/>
            <a:endParaRPr lang="en-GB"/>
          </a:p>
          <a:p>
            <a:r>
              <a:rPr lang="en-GB" b="1" u="sng">
                <a:solidFill>
                  <a:schemeClr val="tx2"/>
                </a:solidFill>
              </a:rPr>
              <a:t>Benefit</a:t>
            </a:r>
            <a:r>
              <a:rPr lang="en-GB" b="1">
                <a:solidFill>
                  <a:schemeClr val="tx2"/>
                </a:solidFill>
              </a:rPr>
              <a:t>: </a:t>
            </a:r>
            <a:r>
              <a:rPr lang="en-GB">
                <a:solidFill>
                  <a:schemeClr val="tx2"/>
                </a:solidFill>
              </a:rPr>
              <a:t>With more stats available to custom wallboards Customers have even greater control over the type of data available to them for monitoring and manager their call traffic.</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Custom Wallboard KPIs</a:t>
            </a:r>
          </a:p>
        </p:txBody>
      </p:sp>
      <p:pic>
        <p:nvPicPr>
          <p:cNvPr id="5" name="Picture 4">
            <a:extLst>
              <a:ext uri="{FF2B5EF4-FFF2-40B4-BE49-F238E27FC236}">
                <a16:creationId xmlns:a16="http://schemas.microsoft.com/office/drawing/2014/main" id="{9FCB3462-A7A2-433C-8446-866806F36E2B}"/>
              </a:ext>
            </a:extLst>
          </p:cNvPr>
          <p:cNvPicPr>
            <a:picLocks noChangeAspect="1"/>
          </p:cNvPicPr>
          <p:nvPr/>
        </p:nvPicPr>
        <p:blipFill>
          <a:blip r:embed="rId2"/>
          <a:stretch>
            <a:fillRect/>
          </a:stretch>
        </p:blipFill>
        <p:spPr>
          <a:xfrm>
            <a:off x="7815061" y="1881727"/>
            <a:ext cx="4224270" cy="437881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1267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fontScale="92500"/>
          </a:bodyPr>
          <a:lstStyle/>
          <a:p>
            <a:r>
              <a:rPr lang="en-GB" b="1"/>
              <a:t>What is this?</a:t>
            </a:r>
          </a:p>
          <a:p>
            <a:pPr lvl="1"/>
            <a:r>
              <a:rPr lang="en-GB"/>
              <a:t>KPIs and a detailed list of Unreturned Abandoned calls presented to supervisors.</a:t>
            </a:r>
          </a:p>
          <a:p>
            <a:pPr lvl="1"/>
            <a:endParaRPr lang="en-GB"/>
          </a:p>
          <a:p>
            <a:r>
              <a:rPr lang="en-GB" b="1" u="sng">
                <a:solidFill>
                  <a:schemeClr val="tx2"/>
                </a:solidFill>
              </a:rPr>
              <a:t>Benefit</a:t>
            </a:r>
            <a:r>
              <a:rPr lang="en-GB" b="1">
                <a:solidFill>
                  <a:schemeClr val="tx2"/>
                </a:solidFill>
              </a:rPr>
              <a:t>: </a:t>
            </a:r>
            <a:r>
              <a:rPr lang="en-GB">
                <a:solidFill>
                  <a:schemeClr val="tx2"/>
                </a:solidFill>
              </a:rPr>
              <a:t>A clear view of the most important call stats for any business allows teams to react quickly and respond to customers whilst allowing businesses to understand where resource issue may exist. </a:t>
            </a:r>
            <a:r>
              <a:rPr lang="en-GB" u="sng">
                <a:solidFill>
                  <a:schemeClr val="tx2"/>
                </a:solidFill>
              </a:rPr>
              <a:t>It might be that one last chance to retain an unhappy customer</a:t>
            </a:r>
            <a:r>
              <a:rPr lang="en-GB">
                <a:solidFill>
                  <a:schemeClr val="tx2"/>
                </a:solidFill>
              </a:rPr>
              <a:t>!</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Group Unreturned Abandoned Report</a:t>
            </a:r>
          </a:p>
        </p:txBody>
      </p:sp>
      <p:pic>
        <p:nvPicPr>
          <p:cNvPr id="5" name="Picture 4">
            <a:extLst>
              <a:ext uri="{FF2B5EF4-FFF2-40B4-BE49-F238E27FC236}">
                <a16:creationId xmlns:a16="http://schemas.microsoft.com/office/drawing/2014/main" id="{55C4146C-0645-435C-803D-E1FBC0E53C9A}"/>
              </a:ext>
            </a:extLst>
          </p:cNvPr>
          <p:cNvPicPr>
            <a:picLocks noChangeAspect="1"/>
          </p:cNvPicPr>
          <p:nvPr/>
        </p:nvPicPr>
        <p:blipFill>
          <a:blip r:embed="rId3"/>
          <a:stretch>
            <a:fillRect/>
          </a:stretch>
        </p:blipFill>
        <p:spPr>
          <a:xfrm>
            <a:off x="6706791" y="2718833"/>
            <a:ext cx="6427848" cy="255857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93368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fontScale="92500" lnSpcReduction="20000"/>
          </a:bodyPr>
          <a:lstStyle/>
          <a:p>
            <a:r>
              <a:rPr lang="en-GB" b="1"/>
              <a:t>What is this?</a:t>
            </a:r>
          </a:p>
          <a:p>
            <a:pPr lvl="1"/>
            <a:r>
              <a:rPr lang="en-GB"/>
              <a:t>Where recordings exist, users can play and download the files. This applies to multiple areas within Analytics:</a:t>
            </a:r>
          </a:p>
          <a:p>
            <a:pPr lvl="2"/>
            <a:r>
              <a:rPr lang="en-GB"/>
              <a:t>Company Summary</a:t>
            </a:r>
          </a:p>
          <a:p>
            <a:pPr lvl="2"/>
            <a:r>
              <a:rPr lang="en-GB"/>
              <a:t>DDI Call Details Report</a:t>
            </a:r>
          </a:p>
          <a:p>
            <a:pPr lvl="2"/>
            <a:r>
              <a:rPr lang="en-GB"/>
              <a:t>Hunt Group Call Details Report</a:t>
            </a:r>
          </a:p>
          <a:p>
            <a:pPr lvl="1"/>
            <a:endParaRPr lang="en-GB"/>
          </a:p>
          <a:p>
            <a:r>
              <a:rPr lang="en-GB" b="1" u="sng">
                <a:solidFill>
                  <a:schemeClr val="tx2"/>
                </a:solidFill>
              </a:rPr>
              <a:t>Benefit</a:t>
            </a:r>
            <a:r>
              <a:rPr lang="en-GB" b="1">
                <a:solidFill>
                  <a:schemeClr val="tx2"/>
                </a:solidFill>
              </a:rPr>
              <a:t>: </a:t>
            </a:r>
            <a:r>
              <a:rPr lang="en-GB">
                <a:solidFill>
                  <a:schemeClr val="tx2"/>
                </a:solidFill>
              </a:rPr>
              <a:t>Boost any compliance requirements for Customers with Call Recording information stored alongside all call data for ease of access. Supervisors can also quickly search within call records on the back of customer complaints.</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Call Recording Integration</a:t>
            </a:r>
          </a:p>
        </p:txBody>
      </p:sp>
      <p:pic>
        <p:nvPicPr>
          <p:cNvPr id="3" name="Picture 2">
            <a:extLst>
              <a:ext uri="{FF2B5EF4-FFF2-40B4-BE49-F238E27FC236}">
                <a16:creationId xmlns:a16="http://schemas.microsoft.com/office/drawing/2014/main" id="{8666405D-577B-4976-A316-1FD8C4732D0E}"/>
              </a:ext>
            </a:extLst>
          </p:cNvPr>
          <p:cNvPicPr>
            <a:picLocks noChangeAspect="1"/>
          </p:cNvPicPr>
          <p:nvPr/>
        </p:nvPicPr>
        <p:blipFill>
          <a:blip r:embed="rId2"/>
          <a:stretch>
            <a:fillRect/>
          </a:stretch>
        </p:blipFill>
        <p:spPr>
          <a:xfrm>
            <a:off x="6799265" y="2437002"/>
            <a:ext cx="6253478" cy="3122234"/>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727C02D4-BC86-462E-A596-6D562EEEE3EB}"/>
              </a:ext>
            </a:extLst>
          </p:cNvPr>
          <p:cNvPicPr>
            <a:picLocks noChangeAspect="1"/>
          </p:cNvPicPr>
          <p:nvPr/>
        </p:nvPicPr>
        <p:blipFill>
          <a:blip r:embed="rId3"/>
          <a:stretch>
            <a:fillRect/>
          </a:stretch>
        </p:blipFill>
        <p:spPr>
          <a:xfrm>
            <a:off x="7259867" y="4232887"/>
            <a:ext cx="3414169" cy="228166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94117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lnSpcReduction="10000"/>
          </a:bodyPr>
          <a:lstStyle/>
          <a:p>
            <a:r>
              <a:rPr lang="en-GB" b="1"/>
              <a:t>What is this?</a:t>
            </a:r>
          </a:p>
          <a:p>
            <a:pPr lvl="1"/>
            <a:r>
              <a:rPr lang="en-GB"/>
              <a:t>Instantly monitor call quality via a pre-built QoS wallboard. Reports can be filtered by Hour/Day/Week/Month.</a:t>
            </a:r>
          </a:p>
          <a:p>
            <a:pPr lvl="1"/>
            <a:r>
              <a:rPr lang="en-GB"/>
              <a:t>Reports are available as a top-level wallboard, call summary, extension summary or call detail levels.</a:t>
            </a:r>
          </a:p>
          <a:p>
            <a:pPr lvl="1"/>
            <a:endParaRPr lang="en-GB"/>
          </a:p>
          <a:p>
            <a:r>
              <a:rPr lang="en-GB" b="1" u="sng">
                <a:solidFill>
                  <a:schemeClr val="tx2"/>
                </a:solidFill>
              </a:rPr>
              <a:t>Benefit</a:t>
            </a:r>
            <a:r>
              <a:rPr lang="en-GB" b="1">
                <a:solidFill>
                  <a:schemeClr val="tx2"/>
                </a:solidFill>
              </a:rPr>
              <a:t>: </a:t>
            </a:r>
            <a:r>
              <a:rPr lang="en-GB">
                <a:solidFill>
                  <a:schemeClr val="tx2"/>
                </a:solidFill>
              </a:rPr>
              <a:t>Pragma and Reseller support teams can utilise this data to spot issues and assist with the triage process if Call Quality issues are reported</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QoS Monitoring for 1000i IP Phones</a:t>
            </a:r>
          </a:p>
        </p:txBody>
      </p:sp>
      <p:sp>
        <p:nvSpPr>
          <p:cNvPr id="6" name="TextBox 5">
            <a:extLst>
              <a:ext uri="{FF2B5EF4-FFF2-40B4-BE49-F238E27FC236}">
                <a16:creationId xmlns:a16="http://schemas.microsoft.com/office/drawing/2014/main" id="{5D5E9653-9F3D-4188-83B8-C5FAA7FB3394}"/>
              </a:ext>
            </a:extLst>
          </p:cNvPr>
          <p:cNvSpPr txBox="1"/>
          <p:nvPr/>
        </p:nvSpPr>
        <p:spPr>
          <a:xfrm>
            <a:off x="7147854" y="5641071"/>
            <a:ext cx="5214281" cy="646331"/>
          </a:xfrm>
          <a:prstGeom prst="rect">
            <a:avLst/>
          </a:prstGeom>
          <a:noFill/>
        </p:spPr>
        <p:txBody>
          <a:bodyPr wrap="square" rtlCol="0">
            <a:spAutoFit/>
          </a:bodyPr>
          <a:lstStyle/>
          <a:p>
            <a:pPr algn="l"/>
            <a:r>
              <a:rPr lang="en-GB" sz="1200" b="1">
                <a:latin typeface="Source Sans Pro" panose="020B0503030403020204" pitchFamily="34" charset="0"/>
                <a:ea typeface="Source Sans Pro" panose="020B0503030403020204" pitchFamily="34" charset="0"/>
              </a:rPr>
              <a:t>NOTE: 1000i IP Phones </a:t>
            </a:r>
            <a:r>
              <a:rPr lang="en-GB" sz="1200" b="1" u="sng">
                <a:latin typeface="Source Sans Pro" panose="020B0503030403020204" pitchFamily="34" charset="0"/>
                <a:ea typeface="Source Sans Pro" panose="020B0503030403020204" pitchFamily="34" charset="0"/>
              </a:rPr>
              <a:t>ONLY</a:t>
            </a:r>
            <a:r>
              <a:rPr lang="en-GB" sz="1200" b="1">
                <a:latin typeface="Source Sans Pro" panose="020B0503030403020204" pitchFamily="34" charset="0"/>
                <a:ea typeface="Source Sans Pro" panose="020B0503030403020204" pitchFamily="34" charset="0"/>
              </a:rPr>
              <a:t>. iPECS ONE currently not supported. Thresholds and Colour Codes can be set and customised for each problem indicator.</a:t>
            </a:r>
          </a:p>
        </p:txBody>
      </p:sp>
      <p:pic>
        <p:nvPicPr>
          <p:cNvPr id="5" name="Picture 4">
            <a:extLst>
              <a:ext uri="{FF2B5EF4-FFF2-40B4-BE49-F238E27FC236}">
                <a16:creationId xmlns:a16="http://schemas.microsoft.com/office/drawing/2014/main" id="{ABCEC569-FD44-4224-9F81-5AAE4CEEB7B7}"/>
              </a:ext>
            </a:extLst>
          </p:cNvPr>
          <p:cNvPicPr>
            <a:picLocks noChangeAspect="1"/>
          </p:cNvPicPr>
          <p:nvPr/>
        </p:nvPicPr>
        <p:blipFill>
          <a:blip r:embed="rId2"/>
          <a:stretch>
            <a:fillRect/>
          </a:stretch>
        </p:blipFill>
        <p:spPr>
          <a:xfrm>
            <a:off x="7147854" y="2251026"/>
            <a:ext cx="4837604" cy="278467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19105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a:xfrm>
            <a:off x="923925" y="1598613"/>
            <a:ext cx="5721350" cy="3666723"/>
          </a:xfrm>
        </p:spPr>
        <p:txBody>
          <a:bodyPr>
            <a:normAutofit/>
          </a:bodyPr>
          <a:lstStyle/>
          <a:p>
            <a:r>
              <a:rPr lang="en-GB" b="1"/>
              <a:t>What is this?</a:t>
            </a:r>
          </a:p>
          <a:p>
            <a:pPr lvl="1"/>
            <a:r>
              <a:rPr lang="en-GB"/>
              <a:t>Improved report format and schedules for Company Summary Report.</a:t>
            </a:r>
          </a:p>
          <a:p>
            <a:pPr lvl="1"/>
            <a:endParaRPr lang="en-GB"/>
          </a:p>
          <a:p>
            <a:r>
              <a:rPr lang="en-GB" b="1" u="sng">
                <a:solidFill>
                  <a:schemeClr val="tx2"/>
                </a:solidFill>
              </a:rPr>
              <a:t>Benefit</a:t>
            </a:r>
            <a:r>
              <a:rPr lang="en-GB" b="1">
                <a:solidFill>
                  <a:schemeClr val="tx2"/>
                </a:solidFill>
              </a:rPr>
              <a:t>: </a:t>
            </a:r>
            <a:r>
              <a:rPr lang="en-GB">
                <a:solidFill>
                  <a:schemeClr val="tx2"/>
                </a:solidFill>
              </a:rPr>
              <a:t>More flexibility for Customers with how and when reports are distributed to key staff.</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Scheduled Report Enhancements</a:t>
            </a:r>
          </a:p>
        </p:txBody>
      </p:sp>
      <p:pic>
        <p:nvPicPr>
          <p:cNvPr id="3" name="Picture 2">
            <a:extLst>
              <a:ext uri="{FF2B5EF4-FFF2-40B4-BE49-F238E27FC236}">
                <a16:creationId xmlns:a16="http://schemas.microsoft.com/office/drawing/2014/main" id="{A12B2FBC-F749-48A1-8554-DA56ABD5298C}"/>
              </a:ext>
            </a:extLst>
          </p:cNvPr>
          <p:cNvPicPr>
            <a:picLocks noChangeAspect="1"/>
          </p:cNvPicPr>
          <p:nvPr/>
        </p:nvPicPr>
        <p:blipFill>
          <a:blip r:embed="rId2"/>
          <a:stretch>
            <a:fillRect/>
          </a:stretch>
        </p:blipFill>
        <p:spPr>
          <a:xfrm>
            <a:off x="6876754" y="2372226"/>
            <a:ext cx="5811202" cy="2119496"/>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912052C0-AE2A-4728-A036-5925D27774FA}"/>
              </a:ext>
            </a:extLst>
          </p:cNvPr>
          <p:cNvPicPr>
            <a:picLocks noChangeAspect="1"/>
          </p:cNvPicPr>
          <p:nvPr/>
        </p:nvPicPr>
        <p:blipFill>
          <a:blip r:embed="rId3"/>
          <a:stretch>
            <a:fillRect/>
          </a:stretch>
        </p:blipFill>
        <p:spPr>
          <a:xfrm>
            <a:off x="5693936" y="4976916"/>
            <a:ext cx="6994020" cy="15762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28849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a:bodyPr>
          <a:lstStyle/>
          <a:p>
            <a:r>
              <a:rPr lang="en-GB" b="1"/>
              <a:t>What is this?</a:t>
            </a:r>
          </a:p>
          <a:p>
            <a:pPr lvl="1"/>
            <a:r>
              <a:rPr lang="en-GB"/>
              <a:t>Select individual KPIs in a wallboard or change all colours via settings.</a:t>
            </a:r>
          </a:p>
          <a:p>
            <a:pPr lvl="1"/>
            <a:endParaRPr lang="en-GB"/>
          </a:p>
          <a:p>
            <a:r>
              <a:rPr lang="en-GB" b="1" u="sng">
                <a:solidFill>
                  <a:schemeClr val="tx2"/>
                </a:solidFill>
              </a:rPr>
              <a:t>Benefit</a:t>
            </a:r>
            <a:r>
              <a:rPr lang="en-GB" b="1">
                <a:solidFill>
                  <a:schemeClr val="tx2"/>
                </a:solidFill>
              </a:rPr>
              <a:t>: </a:t>
            </a:r>
            <a:r>
              <a:rPr lang="en-GB">
                <a:solidFill>
                  <a:schemeClr val="tx2"/>
                </a:solidFill>
              </a:rPr>
              <a:t>Customers can enhance the data that is most important to them with colours that align to their requirements.</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Change KPI </a:t>
            </a:r>
            <a:r>
              <a:rPr lang="en-US" err="1"/>
              <a:t>Colours</a:t>
            </a:r>
            <a:endParaRPr lang="en-US"/>
          </a:p>
        </p:txBody>
      </p:sp>
      <p:pic>
        <p:nvPicPr>
          <p:cNvPr id="5" name="Picture 4">
            <a:extLst>
              <a:ext uri="{FF2B5EF4-FFF2-40B4-BE49-F238E27FC236}">
                <a16:creationId xmlns:a16="http://schemas.microsoft.com/office/drawing/2014/main" id="{D0E97272-C906-44E3-8BF6-299BD05758DC}"/>
              </a:ext>
            </a:extLst>
          </p:cNvPr>
          <p:cNvPicPr>
            <a:picLocks noChangeAspect="1"/>
          </p:cNvPicPr>
          <p:nvPr/>
        </p:nvPicPr>
        <p:blipFill>
          <a:blip r:embed="rId2"/>
          <a:stretch>
            <a:fillRect/>
          </a:stretch>
        </p:blipFill>
        <p:spPr>
          <a:xfrm>
            <a:off x="7016436" y="2525002"/>
            <a:ext cx="6102808" cy="1245559"/>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0F9FF716-6DC9-4FCF-907F-05EAA586FB06}"/>
              </a:ext>
            </a:extLst>
          </p:cNvPr>
          <p:cNvPicPr>
            <a:picLocks noChangeAspect="1"/>
          </p:cNvPicPr>
          <p:nvPr/>
        </p:nvPicPr>
        <p:blipFill>
          <a:blip r:embed="rId3"/>
          <a:stretch>
            <a:fillRect/>
          </a:stretch>
        </p:blipFill>
        <p:spPr>
          <a:xfrm>
            <a:off x="7308851" y="4076467"/>
            <a:ext cx="5495561" cy="25740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60372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a:bodyPr>
          <a:lstStyle/>
          <a:p>
            <a:r>
              <a:rPr lang="en-GB" b="1"/>
              <a:t>What is this?</a:t>
            </a:r>
          </a:p>
          <a:p>
            <a:pPr lvl="1"/>
            <a:r>
              <a:rPr lang="en-GB"/>
              <a:t>Where Customer data already exists in the Cloud Portal it is automatically synchronised to Analytics. This includes any Alpha Tag information.</a:t>
            </a:r>
          </a:p>
          <a:p>
            <a:pPr lvl="1"/>
            <a:endParaRPr lang="en-GB"/>
          </a:p>
          <a:p>
            <a:r>
              <a:rPr lang="en-GB" b="1" u="sng">
                <a:solidFill>
                  <a:schemeClr val="tx2"/>
                </a:solidFill>
              </a:rPr>
              <a:t>Benefit</a:t>
            </a:r>
            <a:r>
              <a:rPr lang="en-GB" b="1">
                <a:solidFill>
                  <a:schemeClr val="tx2"/>
                </a:solidFill>
              </a:rPr>
              <a:t>: </a:t>
            </a:r>
            <a:r>
              <a:rPr lang="en-GB">
                <a:solidFill>
                  <a:schemeClr val="tx2"/>
                </a:solidFill>
              </a:rPr>
              <a:t>Save time at initial setup of Analytics and ensure that correct information is displayed across Customer Summary and Customer Call Details reports.</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Cloud Portal Data Sync</a:t>
            </a:r>
          </a:p>
        </p:txBody>
      </p:sp>
      <p:pic>
        <p:nvPicPr>
          <p:cNvPr id="3" name="Picture 2">
            <a:extLst>
              <a:ext uri="{FF2B5EF4-FFF2-40B4-BE49-F238E27FC236}">
                <a16:creationId xmlns:a16="http://schemas.microsoft.com/office/drawing/2014/main" id="{859C5EEC-EB3E-4F2F-AB09-39EE2D30C455}"/>
              </a:ext>
            </a:extLst>
          </p:cNvPr>
          <p:cNvPicPr>
            <a:picLocks noChangeAspect="1"/>
          </p:cNvPicPr>
          <p:nvPr/>
        </p:nvPicPr>
        <p:blipFill>
          <a:blip r:embed="rId2"/>
          <a:stretch>
            <a:fillRect/>
          </a:stretch>
        </p:blipFill>
        <p:spPr>
          <a:xfrm>
            <a:off x="7128166" y="1875116"/>
            <a:ext cx="5277540" cy="2423814"/>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E8127F8C-20CF-4A8F-B64B-C1595FB5E4CB}"/>
              </a:ext>
            </a:extLst>
          </p:cNvPr>
          <p:cNvPicPr>
            <a:picLocks noChangeAspect="1"/>
          </p:cNvPicPr>
          <p:nvPr/>
        </p:nvPicPr>
        <p:blipFill>
          <a:blip r:embed="rId3"/>
          <a:stretch>
            <a:fillRect/>
          </a:stretch>
        </p:blipFill>
        <p:spPr>
          <a:xfrm>
            <a:off x="6553604" y="4035917"/>
            <a:ext cx="5852102" cy="225194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51097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a:bodyPr>
          <a:lstStyle/>
          <a:p>
            <a:r>
              <a:rPr lang="en-GB" b="1"/>
              <a:t>What is this?</a:t>
            </a:r>
          </a:p>
          <a:p>
            <a:pPr lvl="1"/>
            <a:r>
              <a:rPr lang="en-GB"/>
              <a:t>Abandoned and Missed calls can be disregarded from statistics if they do not exceed a set value.</a:t>
            </a:r>
          </a:p>
          <a:p>
            <a:pPr lvl="1"/>
            <a:endParaRPr lang="en-GB"/>
          </a:p>
          <a:p>
            <a:r>
              <a:rPr lang="en-GB" b="1" u="sng">
                <a:solidFill>
                  <a:schemeClr val="tx2"/>
                </a:solidFill>
              </a:rPr>
              <a:t>Benefit</a:t>
            </a:r>
            <a:r>
              <a:rPr lang="en-GB" b="1">
                <a:solidFill>
                  <a:schemeClr val="tx2"/>
                </a:solidFill>
              </a:rPr>
              <a:t>: </a:t>
            </a:r>
            <a:r>
              <a:rPr lang="en-GB">
                <a:solidFill>
                  <a:schemeClr val="tx2"/>
                </a:solidFill>
              </a:rPr>
              <a:t>Prevents call statistics from being saturated with accidental or short calls.</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Excluding Short Calls</a:t>
            </a:r>
          </a:p>
        </p:txBody>
      </p:sp>
      <p:pic>
        <p:nvPicPr>
          <p:cNvPr id="3" name="Picture 2">
            <a:extLst>
              <a:ext uri="{FF2B5EF4-FFF2-40B4-BE49-F238E27FC236}">
                <a16:creationId xmlns:a16="http://schemas.microsoft.com/office/drawing/2014/main" id="{859C5EEC-EB3E-4F2F-AB09-39EE2D30C455}"/>
              </a:ext>
            </a:extLst>
          </p:cNvPr>
          <p:cNvPicPr>
            <a:picLocks noChangeAspect="1"/>
          </p:cNvPicPr>
          <p:nvPr/>
        </p:nvPicPr>
        <p:blipFill>
          <a:blip r:embed="rId2"/>
          <a:srcRect/>
          <a:stretch/>
        </p:blipFill>
        <p:spPr>
          <a:xfrm>
            <a:off x="6964515" y="2519358"/>
            <a:ext cx="5660711" cy="2957522"/>
          </a:xfrm>
          <a:prstGeom prst="rect">
            <a:avLst/>
          </a:prstGeom>
          <a:noFill/>
          <a:ln>
            <a:noFill/>
          </a:ln>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9F8BDAA4-BD28-3061-A3D4-D8A7CD569755}"/>
              </a:ext>
            </a:extLst>
          </p:cNvPr>
          <p:cNvSpPr/>
          <p:nvPr/>
        </p:nvSpPr>
        <p:spPr>
          <a:xfrm>
            <a:off x="7016272" y="2915729"/>
            <a:ext cx="5556098" cy="672861"/>
          </a:xfrm>
          <a:prstGeom prst="rect">
            <a:avLst/>
          </a:prstGeom>
          <a:noFill/>
          <a:ln w="57150">
            <a:solidFill>
              <a:srgbClr val="E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endParaRPr>
          </a:p>
        </p:txBody>
      </p:sp>
    </p:spTree>
    <p:extLst>
      <p:ext uri="{BB962C8B-B14F-4D97-AF65-F5344CB8AC3E}">
        <p14:creationId xmlns:p14="http://schemas.microsoft.com/office/powerpoint/2010/main" val="2811599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a:bodyPr>
          <a:lstStyle/>
          <a:p>
            <a:r>
              <a:rPr lang="en-GB" b="1"/>
              <a:t>What is this?</a:t>
            </a:r>
          </a:p>
          <a:p>
            <a:pPr lvl="1"/>
            <a:r>
              <a:rPr lang="en-GB"/>
              <a:t>Abandoned and Missed calls can be disregarded from statistics if they do not exceed a set value.</a:t>
            </a:r>
          </a:p>
          <a:p>
            <a:pPr lvl="1"/>
            <a:endParaRPr lang="en-GB"/>
          </a:p>
          <a:p>
            <a:r>
              <a:rPr lang="en-GB" b="1" u="sng">
                <a:solidFill>
                  <a:schemeClr val="tx2"/>
                </a:solidFill>
              </a:rPr>
              <a:t>Benefit</a:t>
            </a:r>
            <a:r>
              <a:rPr lang="en-GB" b="1">
                <a:solidFill>
                  <a:schemeClr val="tx2"/>
                </a:solidFill>
              </a:rPr>
              <a:t>: </a:t>
            </a:r>
            <a:r>
              <a:rPr lang="en-GB">
                <a:solidFill>
                  <a:schemeClr val="tx2"/>
                </a:solidFill>
              </a:rPr>
              <a:t>Prevents call statistics from being saturated with accidental or short calls.</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Excluding Short Calls</a:t>
            </a:r>
          </a:p>
        </p:txBody>
      </p:sp>
      <p:pic>
        <p:nvPicPr>
          <p:cNvPr id="3" name="Picture 2">
            <a:extLst>
              <a:ext uri="{FF2B5EF4-FFF2-40B4-BE49-F238E27FC236}">
                <a16:creationId xmlns:a16="http://schemas.microsoft.com/office/drawing/2014/main" id="{859C5EEC-EB3E-4F2F-AB09-39EE2D30C455}"/>
              </a:ext>
            </a:extLst>
          </p:cNvPr>
          <p:cNvPicPr>
            <a:picLocks noChangeAspect="1"/>
          </p:cNvPicPr>
          <p:nvPr/>
        </p:nvPicPr>
        <p:blipFill>
          <a:blip r:embed="rId2"/>
          <a:srcRect/>
          <a:stretch/>
        </p:blipFill>
        <p:spPr>
          <a:xfrm>
            <a:off x="6964515" y="2519358"/>
            <a:ext cx="5660711" cy="2957522"/>
          </a:xfrm>
          <a:prstGeom prst="rect">
            <a:avLst/>
          </a:prstGeom>
          <a:noFill/>
          <a:ln>
            <a:noFill/>
          </a:ln>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9F8BDAA4-BD28-3061-A3D4-D8A7CD569755}"/>
              </a:ext>
            </a:extLst>
          </p:cNvPr>
          <p:cNvSpPr/>
          <p:nvPr/>
        </p:nvSpPr>
        <p:spPr>
          <a:xfrm>
            <a:off x="7016272" y="2915729"/>
            <a:ext cx="5556098" cy="672861"/>
          </a:xfrm>
          <a:prstGeom prst="rect">
            <a:avLst/>
          </a:prstGeom>
          <a:noFill/>
          <a:ln w="57150">
            <a:solidFill>
              <a:srgbClr val="E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endParaRPr>
          </a:p>
        </p:txBody>
      </p:sp>
    </p:spTree>
    <p:extLst>
      <p:ext uri="{BB962C8B-B14F-4D97-AF65-F5344CB8AC3E}">
        <p14:creationId xmlns:p14="http://schemas.microsoft.com/office/powerpoint/2010/main" val="1630759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C1EE4E-FCE0-41EA-9179-59568092BD22}"/>
              </a:ext>
            </a:extLst>
          </p:cNvPr>
          <p:cNvSpPr>
            <a:spLocks noGrp="1"/>
          </p:cNvSpPr>
          <p:nvPr>
            <p:ph sz="half" idx="1"/>
          </p:nvPr>
        </p:nvSpPr>
        <p:spPr/>
        <p:txBody>
          <a:bodyPr>
            <a:normAutofit/>
          </a:bodyPr>
          <a:lstStyle/>
          <a:p>
            <a:r>
              <a:rPr lang="en-GB" b="1"/>
              <a:t>What is this?</a:t>
            </a:r>
          </a:p>
          <a:p>
            <a:pPr lvl="1"/>
            <a:r>
              <a:rPr lang="en-GB"/>
              <a:t>A default refresh timer can be set here that will be applied to all Wallboards. (Minimum value is 5 seconds)</a:t>
            </a:r>
          </a:p>
          <a:p>
            <a:pPr lvl="1"/>
            <a:endParaRPr lang="en-GB"/>
          </a:p>
          <a:p>
            <a:r>
              <a:rPr lang="en-GB" b="1" u="sng">
                <a:solidFill>
                  <a:schemeClr val="tx2"/>
                </a:solidFill>
              </a:rPr>
              <a:t>Benefit</a:t>
            </a:r>
            <a:r>
              <a:rPr lang="en-GB" b="1">
                <a:solidFill>
                  <a:schemeClr val="tx2"/>
                </a:solidFill>
              </a:rPr>
              <a:t>: </a:t>
            </a:r>
            <a:r>
              <a:rPr lang="en-GB">
                <a:solidFill>
                  <a:schemeClr val="tx2"/>
                </a:solidFill>
              </a:rPr>
              <a:t>Allows a single value to be set across all Wallboards, rather than changing on a case-by-case basis.</a:t>
            </a:r>
          </a:p>
        </p:txBody>
      </p:sp>
      <p:sp>
        <p:nvSpPr>
          <p:cNvPr id="10" name="Title 9">
            <a:extLst>
              <a:ext uri="{FF2B5EF4-FFF2-40B4-BE49-F238E27FC236}">
                <a16:creationId xmlns:a16="http://schemas.microsoft.com/office/drawing/2014/main" id="{87584A72-000F-514B-B9F8-6B5C8D179222}"/>
              </a:ext>
            </a:extLst>
          </p:cNvPr>
          <p:cNvSpPr>
            <a:spLocks noGrp="1"/>
          </p:cNvSpPr>
          <p:nvPr>
            <p:ph type="title"/>
          </p:nvPr>
        </p:nvSpPr>
        <p:spPr/>
        <p:txBody>
          <a:bodyPr/>
          <a:lstStyle/>
          <a:p>
            <a:r>
              <a:rPr lang="en-US"/>
              <a:t>Default refresh timer</a:t>
            </a:r>
          </a:p>
        </p:txBody>
      </p:sp>
      <p:pic>
        <p:nvPicPr>
          <p:cNvPr id="3" name="Picture 2">
            <a:extLst>
              <a:ext uri="{FF2B5EF4-FFF2-40B4-BE49-F238E27FC236}">
                <a16:creationId xmlns:a16="http://schemas.microsoft.com/office/drawing/2014/main" id="{859C5EEC-EB3E-4F2F-AB09-39EE2D30C455}"/>
              </a:ext>
            </a:extLst>
          </p:cNvPr>
          <p:cNvPicPr>
            <a:picLocks noChangeAspect="1"/>
          </p:cNvPicPr>
          <p:nvPr/>
        </p:nvPicPr>
        <p:blipFill>
          <a:blip r:embed="rId2"/>
          <a:srcRect/>
          <a:stretch/>
        </p:blipFill>
        <p:spPr>
          <a:xfrm>
            <a:off x="6964515" y="2519358"/>
            <a:ext cx="5660711" cy="2957522"/>
          </a:xfrm>
          <a:prstGeom prst="rect">
            <a:avLst/>
          </a:prstGeom>
          <a:noFill/>
          <a:ln>
            <a:noFill/>
          </a:ln>
          <a:effectLst>
            <a:outerShdw blurRad="63500" sx="102000" sy="102000" algn="ctr" rotWithShape="0">
              <a:prstClr val="black">
                <a:alpha val="40000"/>
              </a:prstClr>
            </a:outerShdw>
          </a:effectLst>
        </p:spPr>
      </p:pic>
      <p:sp>
        <p:nvSpPr>
          <p:cNvPr id="2" name="Rectangle 1">
            <a:extLst>
              <a:ext uri="{FF2B5EF4-FFF2-40B4-BE49-F238E27FC236}">
                <a16:creationId xmlns:a16="http://schemas.microsoft.com/office/drawing/2014/main" id="{9F8BDAA4-BD28-3061-A3D4-D8A7CD569755}"/>
              </a:ext>
            </a:extLst>
          </p:cNvPr>
          <p:cNvSpPr/>
          <p:nvPr/>
        </p:nvSpPr>
        <p:spPr>
          <a:xfrm>
            <a:off x="7970808" y="3692101"/>
            <a:ext cx="4601562" cy="379568"/>
          </a:xfrm>
          <a:prstGeom prst="rect">
            <a:avLst/>
          </a:prstGeom>
          <a:noFill/>
          <a:ln w="57150">
            <a:solidFill>
              <a:srgbClr val="EF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ysClr val="windowText" lastClr="000000"/>
                </a:solidFill>
              </a:ln>
            </a:endParaRPr>
          </a:p>
        </p:txBody>
      </p:sp>
    </p:spTree>
    <p:extLst>
      <p:ext uri="{BB962C8B-B14F-4D97-AF65-F5344CB8AC3E}">
        <p14:creationId xmlns:p14="http://schemas.microsoft.com/office/powerpoint/2010/main" val="2693592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a:t>Azure Active Directory integration</a:t>
            </a:r>
          </a:p>
        </p:txBody>
      </p:sp>
      <p:sp>
        <p:nvSpPr>
          <p:cNvPr id="2" name="Content Placeholder 1">
            <a:extLst>
              <a:ext uri="{FF2B5EF4-FFF2-40B4-BE49-F238E27FC236}">
                <a16:creationId xmlns:a16="http://schemas.microsoft.com/office/drawing/2014/main" id="{CA315801-83D0-EA08-8102-4DE4B1DFF238}"/>
              </a:ext>
            </a:extLst>
          </p:cNvPr>
          <p:cNvSpPr>
            <a:spLocks noGrp="1"/>
          </p:cNvSpPr>
          <p:nvPr>
            <p:ph idx="1"/>
          </p:nvPr>
        </p:nvSpPr>
        <p:spPr/>
        <p:txBody>
          <a:bodyPr>
            <a:normAutofit/>
          </a:bodyPr>
          <a:lstStyle/>
          <a:p>
            <a:pPr marL="0" indent="0">
              <a:lnSpc>
                <a:spcPct val="100000"/>
              </a:lnSpc>
              <a:spcBef>
                <a:spcPts val="990"/>
              </a:spcBef>
              <a:buNone/>
            </a:pPr>
            <a:r>
              <a:rPr lang="en-GB" sz="2000" b="1" spc="-10">
                <a:cs typeface="Arial"/>
              </a:rPr>
              <a:t>Overview</a:t>
            </a:r>
            <a:endParaRPr lang="en-GB" sz="2000">
              <a:cs typeface="Arial"/>
            </a:endParaRPr>
          </a:p>
          <a:p>
            <a:pPr marL="76835">
              <a:lnSpc>
                <a:spcPct val="100000"/>
              </a:lnSpc>
              <a:spcBef>
                <a:spcPts val="700"/>
              </a:spcBef>
              <a:tabLst>
                <a:tab pos="327025" algn="l"/>
                <a:tab pos="327660" algn="l"/>
              </a:tabLst>
            </a:pPr>
            <a:r>
              <a:rPr lang="en-GB" sz="2000">
                <a:cs typeface="Arial"/>
              </a:rPr>
              <a:t>By synchronising your Azure Active Directory (AAD) to the iPECS Cloud platform</a:t>
            </a:r>
          </a:p>
          <a:p>
            <a:pPr marL="0" indent="0">
              <a:lnSpc>
                <a:spcPct val="100000"/>
              </a:lnSpc>
              <a:spcBef>
                <a:spcPts val="700"/>
              </a:spcBef>
              <a:buNone/>
              <a:tabLst>
                <a:tab pos="327025" algn="l"/>
                <a:tab pos="327660" algn="l"/>
              </a:tabLst>
            </a:pPr>
            <a:r>
              <a:rPr lang="en-GB" sz="2000">
                <a:cs typeface="Arial"/>
              </a:rPr>
              <a:t>It is possible to login to the customer manager portal either as a</a:t>
            </a:r>
          </a:p>
          <a:p>
            <a:pPr marL="0" indent="0">
              <a:lnSpc>
                <a:spcPct val="100000"/>
              </a:lnSpc>
              <a:spcBef>
                <a:spcPts val="700"/>
              </a:spcBef>
              <a:buNone/>
              <a:tabLst>
                <a:tab pos="327025" algn="l"/>
                <a:tab pos="327660" algn="l"/>
              </a:tabLst>
            </a:pPr>
            <a:r>
              <a:rPr lang="en-GB" sz="2000">
                <a:cs typeface="Arial"/>
              </a:rPr>
              <a:t>user or manager using Office 365 login details. </a:t>
            </a:r>
          </a:p>
        </p:txBody>
      </p:sp>
      <p:pic>
        <p:nvPicPr>
          <p:cNvPr id="4" name="Picture 3">
            <a:extLst>
              <a:ext uri="{FF2B5EF4-FFF2-40B4-BE49-F238E27FC236}">
                <a16:creationId xmlns:a16="http://schemas.microsoft.com/office/drawing/2014/main" id="{C770F57F-5BF1-07BD-0850-92AF238A9264}"/>
              </a:ext>
            </a:extLst>
          </p:cNvPr>
          <p:cNvPicPr>
            <a:picLocks noChangeAspect="1"/>
          </p:cNvPicPr>
          <p:nvPr/>
        </p:nvPicPr>
        <p:blipFill>
          <a:blip r:embed="rId2"/>
          <a:stretch>
            <a:fillRect/>
          </a:stretch>
        </p:blipFill>
        <p:spPr>
          <a:xfrm>
            <a:off x="6583755" y="2759078"/>
            <a:ext cx="6537886" cy="4652322"/>
          </a:xfrm>
          <a:prstGeom prst="rect">
            <a:avLst/>
          </a:prstGeom>
        </p:spPr>
      </p:pic>
    </p:spTree>
    <p:extLst>
      <p:ext uri="{BB962C8B-B14F-4D97-AF65-F5344CB8AC3E}">
        <p14:creationId xmlns:p14="http://schemas.microsoft.com/office/powerpoint/2010/main" val="368142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a:t>Azure Active Directory integration</a:t>
            </a:r>
          </a:p>
        </p:txBody>
      </p:sp>
      <p:sp>
        <p:nvSpPr>
          <p:cNvPr id="2" name="Content Placeholder 1">
            <a:extLst>
              <a:ext uri="{FF2B5EF4-FFF2-40B4-BE49-F238E27FC236}">
                <a16:creationId xmlns:a16="http://schemas.microsoft.com/office/drawing/2014/main" id="{82395DAD-DFB8-C986-20A0-E0B456FD2CF6}"/>
              </a:ext>
            </a:extLst>
          </p:cNvPr>
          <p:cNvSpPr>
            <a:spLocks noGrp="1"/>
          </p:cNvSpPr>
          <p:nvPr>
            <p:ph idx="1"/>
          </p:nvPr>
        </p:nvSpPr>
        <p:spPr/>
        <p:txBody>
          <a:bodyPr>
            <a:normAutofit/>
          </a:bodyPr>
          <a:lstStyle/>
          <a:p>
            <a:pPr marL="0" indent="0">
              <a:lnSpc>
                <a:spcPct val="100000"/>
              </a:lnSpc>
              <a:buNone/>
              <a:tabLst>
                <a:tab pos="327025" algn="l"/>
                <a:tab pos="327660" algn="l"/>
              </a:tabLst>
            </a:pPr>
            <a:r>
              <a:rPr lang="en-GB" sz="2000">
                <a:cs typeface="Arial"/>
              </a:rPr>
              <a:t>Customer Manager Portal &gt; Authority Setting &gt; MS AAD</a:t>
            </a:r>
          </a:p>
          <a:p>
            <a:pPr marL="76835">
              <a:lnSpc>
                <a:spcPct val="100000"/>
              </a:lnSpc>
              <a:tabLst>
                <a:tab pos="327025" algn="l"/>
                <a:tab pos="327660" algn="l"/>
              </a:tabLst>
            </a:pPr>
            <a:r>
              <a:rPr lang="en-GB" sz="1800">
                <a:cs typeface="Arial"/>
              </a:rPr>
              <a:t>Tenant ID: The unique ID assigned to the customer with an active Azure Active Directory service subscription.</a:t>
            </a:r>
          </a:p>
          <a:p>
            <a:pPr marL="76835">
              <a:lnSpc>
                <a:spcPct val="100000"/>
              </a:lnSpc>
              <a:tabLst>
                <a:tab pos="327025" algn="l"/>
                <a:tab pos="327660" algn="l"/>
              </a:tabLst>
            </a:pPr>
            <a:r>
              <a:rPr lang="en-GB" sz="1800">
                <a:cs typeface="Arial"/>
              </a:rPr>
              <a:t>Client ID: The unique ID assigned to the API registered in the AAD portal for AAD User Lookup.</a:t>
            </a:r>
          </a:p>
          <a:p>
            <a:pPr marL="76835">
              <a:lnSpc>
                <a:spcPct val="100000"/>
              </a:lnSpc>
              <a:tabLst>
                <a:tab pos="327025" algn="l"/>
                <a:tab pos="327660" algn="l"/>
              </a:tabLst>
            </a:pPr>
            <a:r>
              <a:rPr lang="en-GB" sz="1800">
                <a:cs typeface="Arial"/>
              </a:rPr>
              <a:t>Secret Code: This code is generated for the API in the AAD portal.</a:t>
            </a:r>
          </a:p>
        </p:txBody>
      </p:sp>
      <p:pic>
        <p:nvPicPr>
          <p:cNvPr id="6" name="Picture 5">
            <a:extLst>
              <a:ext uri="{FF2B5EF4-FFF2-40B4-BE49-F238E27FC236}">
                <a16:creationId xmlns:a16="http://schemas.microsoft.com/office/drawing/2014/main" id="{2A60F950-48C7-3040-DCDC-2B58BB41798B}"/>
              </a:ext>
            </a:extLst>
          </p:cNvPr>
          <p:cNvPicPr>
            <a:picLocks noChangeAspect="1"/>
          </p:cNvPicPr>
          <p:nvPr/>
        </p:nvPicPr>
        <p:blipFill>
          <a:blip r:embed="rId3"/>
          <a:stretch>
            <a:fillRect/>
          </a:stretch>
        </p:blipFill>
        <p:spPr>
          <a:xfrm>
            <a:off x="2374753" y="3135439"/>
            <a:ext cx="8020863" cy="3539681"/>
          </a:xfrm>
          <a:prstGeom prst="rect">
            <a:avLst/>
          </a:prstGeom>
        </p:spPr>
      </p:pic>
    </p:spTree>
    <p:extLst>
      <p:ext uri="{BB962C8B-B14F-4D97-AF65-F5344CB8AC3E}">
        <p14:creationId xmlns:p14="http://schemas.microsoft.com/office/powerpoint/2010/main" val="98039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a:t>Azure Active Directory integration</a:t>
            </a:r>
          </a:p>
        </p:txBody>
      </p:sp>
      <p:sp>
        <p:nvSpPr>
          <p:cNvPr id="2" name="Content Placeholder 1">
            <a:extLst>
              <a:ext uri="{FF2B5EF4-FFF2-40B4-BE49-F238E27FC236}">
                <a16:creationId xmlns:a16="http://schemas.microsoft.com/office/drawing/2014/main" id="{23B6555F-A217-2705-780F-48FD5EC913FE}"/>
              </a:ext>
            </a:extLst>
          </p:cNvPr>
          <p:cNvSpPr>
            <a:spLocks noGrp="1"/>
          </p:cNvSpPr>
          <p:nvPr>
            <p:ph idx="1"/>
          </p:nvPr>
        </p:nvSpPr>
        <p:spPr>
          <a:xfrm>
            <a:off x="923925" y="1521249"/>
            <a:ext cx="11596688" cy="5848815"/>
          </a:xfrm>
        </p:spPr>
        <p:txBody>
          <a:bodyPr>
            <a:normAutofit/>
          </a:bodyPr>
          <a:lstStyle/>
          <a:p>
            <a:pPr marL="0" indent="0">
              <a:lnSpc>
                <a:spcPct val="100000"/>
              </a:lnSpc>
              <a:buNone/>
              <a:tabLst>
                <a:tab pos="327025" algn="l"/>
                <a:tab pos="327660" algn="l"/>
              </a:tabLst>
            </a:pPr>
            <a:r>
              <a:rPr lang="en-GB" sz="2000">
                <a:cs typeface="Arial"/>
              </a:rPr>
              <a:t>Customer Manager Portal &gt; User &gt; User Setup</a:t>
            </a:r>
          </a:p>
          <a:p>
            <a:pPr marL="327025" indent="-250190">
              <a:lnSpc>
                <a:spcPct val="100000"/>
              </a:lnSpc>
              <a:buChar char="•"/>
              <a:tabLst>
                <a:tab pos="327025" algn="l"/>
                <a:tab pos="327660" algn="l"/>
              </a:tabLst>
            </a:pPr>
            <a:r>
              <a:rPr lang="en-GB" sz="2000">
                <a:cs typeface="Arial"/>
              </a:rPr>
              <a:t>A users AAD ID can be manually entered or found using the user lookup.</a:t>
            </a:r>
          </a:p>
          <a:p>
            <a:endParaRPr lang="en-GB" sz="2000"/>
          </a:p>
          <a:p>
            <a:endParaRPr lang="en-GB" sz="2000"/>
          </a:p>
          <a:p>
            <a:endParaRPr lang="en-GB" sz="2000"/>
          </a:p>
          <a:p>
            <a:endParaRPr lang="en-GB" sz="2000"/>
          </a:p>
          <a:p>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r>
              <a:rPr lang="en-GB" sz="2000">
                <a:cs typeface="Arial"/>
              </a:rPr>
              <a:t>After entering the AAD ID and saving. The user can log in to the customer </a:t>
            </a:r>
            <a:r>
              <a:rPr lang="en-GB" sz="2000" b="1">
                <a:cs typeface="Arial"/>
              </a:rPr>
              <a:t>user</a:t>
            </a:r>
            <a:r>
              <a:rPr lang="en-GB" sz="2000">
                <a:cs typeface="Arial"/>
              </a:rPr>
              <a:t> portal using their AAD ID.</a:t>
            </a:r>
          </a:p>
          <a:p>
            <a:pPr marL="0" indent="0">
              <a:buNone/>
            </a:pPr>
            <a:endParaRPr lang="en-GB" sz="2000"/>
          </a:p>
        </p:txBody>
      </p:sp>
      <p:pic>
        <p:nvPicPr>
          <p:cNvPr id="4" name="Picture 3">
            <a:extLst>
              <a:ext uri="{FF2B5EF4-FFF2-40B4-BE49-F238E27FC236}">
                <a16:creationId xmlns:a16="http://schemas.microsoft.com/office/drawing/2014/main" id="{C03B7DEE-8D3A-E76F-9545-878C4A1BF8BA}"/>
              </a:ext>
            </a:extLst>
          </p:cNvPr>
          <p:cNvPicPr>
            <a:picLocks noChangeAspect="1"/>
          </p:cNvPicPr>
          <p:nvPr/>
        </p:nvPicPr>
        <p:blipFill>
          <a:blip r:embed="rId2"/>
          <a:stretch>
            <a:fillRect/>
          </a:stretch>
        </p:blipFill>
        <p:spPr>
          <a:xfrm>
            <a:off x="931624" y="2462385"/>
            <a:ext cx="5790645" cy="3435495"/>
          </a:xfrm>
          <a:prstGeom prst="rect">
            <a:avLst/>
          </a:prstGeom>
        </p:spPr>
      </p:pic>
    </p:spTree>
    <p:extLst>
      <p:ext uri="{BB962C8B-B14F-4D97-AF65-F5344CB8AC3E}">
        <p14:creationId xmlns:p14="http://schemas.microsoft.com/office/powerpoint/2010/main" val="348659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a:t>Azure Active Directory integration</a:t>
            </a:r>
          </a:p>
        </p:txBody>
      </p:sp>
      <p:sp>
        <p:nvSpPr>
          <p:cNvPr id="2" name="Content Placeholder 1">
            <a:extLst>
              <a:ext uri="{FF2B5EF4-FFF2-40B4-BE49-F238E27FC236}">
                <a16:creationId xmlns:a16="http://schemas.microsoft.com/office/drawing/2014/main" id="{05D12666-3C64-A3EE-FA2F-83E407716E69}"/>
              </a:ext>
            </a:extLst>
          </p:cNvPr>
          <p:cNvSpPr>
            <a:spLocks noGrp="1"/>
          </p:cNvSpPr>
          <p:nvPr>
            <p:ph idx="1"/>
          </p:nvPr>
        </p:nvSpPr>
        <p:spPr/>
        <p:txBody>
          <a:bodyPr>
            <a:normAutofit/>
          </a:bodyPr>
          <a:lstStyle/>
          <a:p>
            <a:pPr marL="0" indent="0">
              <a:lnSpc>
                <a:spcPct val="100000"/>
              </a:lnSpc>
              <a:buNone/>
              <a:tabLst>
                <a:tab pos="327025" algn="l"/>
                <a:tab pos="327660" algn="l"/>
              </a:tabLst>
            </a:pPr>
            <a:r>
              <a:rPr lang="en-GB" sz="2000">
                <a:cs typeface="Arial"/>
              </a:rPr>
              <a:t>Customer Manager Portal &gt; My Information</a:t>
            </a:r>
          </a:p>
          <a:p>
            <a:pPr marL="76835">
              <a:lnSpc>
                <a:spcPct val="100000"/>
              </a:lnSpc>
              <a:tabLst>
                <a:tab pos="327025" algn="l"/>
                <a:tab pos="327660" algn="l"/>
              </a:tabLst>
            </a:pPr>
            <a:r>
              <a:rPr lang="en-GB" sz="2000">
                <a:cs typeface="Arial"/>
              </a:rPr>
              <a:t>Using the same process as user setup, within this menu you can manually enter or select from the dropdown which user you would like to use their AAD ID to log into the customer </a:t>
            </a:r>
            <a:r>
              <a:rPr lang="en-GB" sz="2000" b="1">
                <a:cs typeface="Arial"/>
              </a:rPr>
              <a:t>manager</a:t>
            </a:r>
            <a:r>
              <a:rPr lang="en-GB" sz="2000">
                <a:cs typeface="Arial"/>
              </a:rPr>
              <a:t> portal.</a:t>
            </a:r>
          </a:p>
        </p:txBody>
      </p:sp>
      <p:pic>
        <p:nvPicPr>
          <p:cNvPr id="4" name="Picture 3">
            <a:extLst>
              <a:ext uri="{FF2B5EF4-FFF2-40B4-BE49-F238E27FC236}">
                <a16:creationId xmlns:a16="http://schemas.microsoft.com/office/drawing/2014/main" id="{F103F12C-29B4-E781-288B-B4758CD5769A}"/>
              </a:ext>
            </a:extLst>
          </p:cNvPr>
          <p:cNvPicPr>
            <a:picLocks noChangeAspect="1"/>
          </p:cNvPicPr>
          <p:nvPr/>
        </p:nvPicPr>
        <p:blipFill>
          <a:blip r:embed="rId2"/>
          <a:stretch>
            <a:fillRect/>
          </a:stretch>
        </p:blipFill>
        <p:spPr>
          <a:xfrm>
            <a:off x="2428475" y="3149237"/>
            <a:ext cx="8556632" cy="2931439"/>
          </a:xfrm>
          <a:prstGeom prst="rect">
            <a:avLst/>
          </a:prstGeom>
        </p:spPr>
      </p:pic>
    </p:spTree>
    <p:extLst>
      <p:ext uri="{BB962C8B-B14F-4D97-AF65-F5344CB8AC3E}">
        <p14:creationId xmlns:p14="http://schemas.microsoft.com/office/powerpoint/2010/main" val="94832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43DDB7-3CB7-9230-A393-05250DF1F362}"/>
              </a:ext>
            </a:extLst>
          </p:cNvPr>
          <p:cNvSpPr>
            <a:spLocks noGrp="1"/>
          </p:cNvSpPr>
          <p:nvPr>
            <p:ph idx="1"/>
          </p:nvPr>
        </p:nvSpPr>
        <p:spPr>
          <a:xfrm>
            <a:off x="923925" y="1325881"/>
            <a:ext cx="11596688" cy="5788152"/>
          </a:xfrm>
        </p:spPr>
        <p:txBody>
          <a:bodyPr>
            <a:normAutofit fontScale="92500" lnSpcReduction="20000"/>
          </a:bodyPr>
          <a:lstStyle/>
          <a:p>
            <a:pPr marL="0" indent="0">
              <a:lnSpc>
                <a:spcPct val="100000"/>
              </a:lnSpc>
              <a:buNone/>
              <a:tabLst>
                <a:tab pos="327025" algn="l"/>
                <a:tab pos="327660" algn="l"/>
              </a:tabLst>
            </a:pPr>
            <a:r>
              <a:rPr lang="en-GB" sz="2000">
                <a:cs typeface="Arial"/>
              </a:rPr>
              <a:t>Customer Manager Portal &gt; Company &gt; Company Directory</a:t>
            </a:r>
          </a:p>
          <a:p>
            <a:pPr marL="76835">
              <a:lnSpc>
                <a:spcPct val="100000"/>
              </a:lnSpc>
              <a:tabLst>
                <a:tab pos="327025" algn="l"/>
                <a:tab pos="327660" algn="l"/>
              </a:tabLst>
            </a:pPr>
            <a:r>
              <a:rPr lang="en-GB" sz="2000">
                <a:cs typeface="Arial"/>
              </a:rPr>
              <a:t>After synchronising with AAD the customer’s company directory will be updated with their contacts stored within AAD. </a:t>
            </a:r>
          </a:p>
          <a:p>
            <a:pPr marL="76835">
              <a:lnSpc>
                <a:spcPct val="100000"/>
              </a:lnSpc>
              <a:tabLst>
                <a:tab pos="327025" algn="l"/>
                <a:tab pos="327660" algn="l"/>
              </a:tabLst>
            </a:pPr>
            <a:endParaRPr lang="en-GB" sz="2000">
              <a:cs typeface="Arial"/>
            </a:endParaRPr>
          </a:p>
          <a:p>
            <a:pPr marL="76835">
              <a:lnSpc>
                <a:spcPct val="100000"/>
              </a:lnSpc>
              <a:tabLst>
                <a:tab pos="327025" algn="l"/>
                <a:tab pos="327660" algn="l"/>
              </a:tabLst>
            </a:pPr>
            <a:endParaRPr lang="en-GB" sz="2000">
              <a:cs typeface="Arial"/>
            </a:endParaRPr>
          </a:p>
          <a:p>
            <a:pPr marL="76835">
              <a:lnSpc>
                <a:spcPct val="100000"/>
              </a:lnSpc>
              <a:tabLst>
                <a:tab pos="327025" algn="l"/>
                <a:tab pos="327660" algn="l"/>
              </a:tabLst>
            </a:pPr>
            <a:endParaRPr lang="en-GB" sz="2000">
              <a:cs typeface="Arial"/>
            </a:endParaRPr>
          </a:p>
          <a:p>
            <a:pPr marL="76835">
              <a:lnSpc>
                <a:spcPct val="100000"/>
              </a:lnSpc>
              <a:tabLst>
                <a:tab pos="327025" algn="l"/>
                <a:tab pos="327660" algn="l"/>
              </a:tabLst>
            </a:pPr>
            <a:endParaRPr lang="en-GB" sz="2000">
              <a:cs typeface="Arial"/>
            </a:endParaRPr>
          </a:p>
          <a:p>
            <a:pPr marL="76835">
              <a:lnSpc>
                <a:spcPct val="100000"/>
              </a:lnSpc>
              <a:tabLst>
                <a:tab pos="327025" algn="l"/>
                <a:tab pos="327660" algn="l"/>
              </a:tabLst>
            </a:pPr>
            <a:endParaRPr lang="en-GB" sz="2000">
              <a:cs typeface="Arial"/>
            </a:endParaRPr>
          </a:p>
          <a:p>
            <a:pPr marL="76835">
              <a:lnSpc>
                <a:spcPct val="100000"/>
              </a:lnSpc>
              <a:tabLst>
                <a:tab pos="327025" algn="l"/>
                <a:tab pos="327660" algn="l"/>
              </a:tabLst>
            </a:pPr>
            <a:endParaRPr lang="en-GB" sz="2000">
              <a:cs typeface="Arial"/>
            </a:endParaRPr>
          </a:p>
          <a:p>
            <a:pPr marL="76835">
              <a:lnSpc>
                <a:spcPct val="100000"/>
              </a:lnSpc>
              <a:tabLst>
                <a:tab pos="327025" algn="l"/>
                <a:tab pos="327660" algn="l"/>
              </a:tabLst>
            </a:pPr>
            <a:endParaRPr lang="en-GB" sz="2000">
              <a:cs typeface="Arial"/>
            </a:endParaRPr>
          </a:p>
          <a:p>
            <a:pPr marL="0" indent="0">
              <a:lnSpc>
                <a:spcPct val="100000"/>
              </a:lnSpc>
              <a:buNone/>
              <a:tabLst>
                <a:tab pos="327025" algn="l"/>
                <a:tab pos="327660" algn="l"/>
              </a:tabLst>
            </a:pPr>
            <a:endParaRPr lang="en-GB" sz="2000">
              <a:cs typeface="Arial"/>
            </a:endParaRPr>
          </a:p>
          <a:p>
            <a:pPr marL="0" indent="0">
              <a:lnSpc>
                <a:spcPct val="100000"/>
              </a:lnSpc>
              <a:buNone/>
              <a:tabLst>
                <a:tab pos="327025" algn="l"/>
                <a:tab pos="327660" algn="l"/>
              </a:tabLst>
            </a:pPr>
            <a:endParaRPr lang="en-GB" sz="2000">
              <a:cs typeface="Arial"/>
            </a:endParaRPr>
          </a:p>
          <a:p>
            <a:pPr marL="76835">
              <a:lnSpc>
                <a:spcPct val="100000"/>
              </a:lnSpc>
              <a:tabLst>
                <a:tab pos="327025" algn="l"/>
                <a:tab pos="327660" algn="l"/>
              </a:tabLst>
            </a:pPr>
            <a:endParaRPr lang="en-GB" sz="2000">
              <a:cs typeface="Arial"/>
            </a:endParaRPr>
          </a:p>
          <a:p>
            <a:endParaRPr lang="en-GB" sz="2000"/>
          </a:p>
          <a:p>
            <a:r>
              <a:rPr lang="en-GB" sz="2000"/>
              <a:t>The information in red above is synchronized to the AAD user information and can not be modified in the company directory menu.</a:t>
            </a:r>
          </a:p>
          <a:p>
            <a:r>
              <a:rPr lang="en-GB" sz="2000"/>
              <a:t>Other information can be updated in Company Directory menu.</a:t>
            </a:r>
          </a:p>
          <a:p>
            <a:pPr marL="0" indent="0">
              <a:lnSpc>
                <a:spcPct val="100000"/>
              </a:lnSpc>
              <a:buNone/>
              <a:tabLst>
                <a:tab pos="327025" algn="l"/>
                <a:tab pos="327660" algn="l"/>
              </a:tabLst>
            </a:pPr>
            <a:endParaRPr lang="en-GB" sz="2000">
              <a:cs typeface="Arial"/>
            </a:endParaRPr>
          </a:p>
        </p:txBody>
      </p:sp>
      <p:pic>
        <p:nvPicPr>
          <p:cNvPr id="5" name="Picture 4">
            <a:extLst>
              <a:ext uri="{FF2B5EF4-FFF2-40B4-BE49-F238E27FC236}">
                <a16:creationId xmlns:a16="http://schemas.microsoft.com/office/drawing/2014/main" id="{D209042A-DFCC-E35C-DE12-48E459115442}"/>
              </a:ext>
            </a:extLst>
          </p:cNvPr>
          <p:cNvPicPr>
            <a:picLocks noChangeAspect="1"/>
          </p:cNvPicPr>
          <p:nvPr/>
        </p:nvPicPr>
        <p:blipFill>
          <a:blip r:embed="rId2"/>
          <a:stretch>
            <a:fillRect/>
          </a:stretch>
        </p:blipFill>
        <p:spPr>
          <a:xfrm>
            <a:off x="923925" y="2266472"/>
            <a:ext cx="5554232" cy="3906969"/>
          </a:xfrm>
          <a:prstGeom prst="rect">
            <a:avLst/>
          </a:prstGeom>
        </p:spPr>
      </p:pic>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a:t>Azure Active Directory integration</a:t>
            </a:r>
          </a:p>
        </p:txBody>
      </p:sp>
    </p:spTree>
    <p:extLst>
      <p:ext uri="{BB962C8B-B14F-4D97-AF65-F5344CB8AC3E}">
        <p14:creationId xmlns:p14="http://schemas.microsoft.com/office/powerpoint/2010/main" val="114547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20E358-192F-4A28-A051-94678DB74ED1}"/>
              </a:ext>
            </a:extLst>
          </p:cNvPr>
          <p:cNvSpPr>
            <a:spLocks noGrp="1"/>
          </p:cNvSpPr>
          <p:nvPr>
            <p:ph type="title"/>
          </p:nvPr>
        </p:nvSpPr>
        <p:spPr/>
        <p:txBody>
          <a:bodyPr/>
          <a:lstStyle/>
          <a:p>
            <a:r>
              <a:rPr lang="en-GB"/>
              <a:t>LIP Phone TCP Connection</a:t>
            </a:r>
          </a:p>
        </p:txBody>
      </p:sp>
      <p:sp>
        <p:nvSpPr>
          <p:cNvPr id="2" name="Content Placeholder 1">
            <a:extLst>
              <a:ext uri="{FF2B5EF4-FFF2-40B4-BE49-F238E27FC236}">
                <a16:creationId xmlns:a16="http://schemas.microsoft.com/office/drawing/2014/main" id="{EF60F034-18CE-E09A-83C3-E0298ADB36C1}"/>
              </a:ext>
            </a:extLst>
          </p:cNvPr>
          <p:cNvSpPr>
            <a:spLocks noGrp="1"/>
          </p:cNvSpPr>
          <p:nvPr>
            <p:ph idx="1"/>
          </p:nvPr>
        </p:nvSpPr>
        <p:spPr/>
        <p:txBody>
          <a:bodyPr>
            <a:normAutofit/>
          </a:bodyPr>
          <a:lstStyle/>
          <a:p>
            <a:pPr marL="76835">
              <a:lnSpc>
                <a:spcPct val="100000"/>
              </a:lnSpc>
              <a:tabLst>
                <a:tab pos="327025" algn="l"/>
                <a:tab pos="327660" algn="l"/>
              </a:tabLst>
            </a:pPr>
            <a:r>
              <a:rPr lang="en-GB" sz="2000">
                <a:cs typeface="Arial"/>
              </a:rPr>
              <a:t>On the iPECS Cloud platform LIP handsets use IPKTS (iPECS proprietary protocol) over UDP in default.</a:t>
            </a:r>
          </a:p>
          <a:p>
            <a:pPr marL="76835">
              <a:lnSpc>
                <a:spcPct val="100000"/>
              </a:lnSpc>
              <a:tabLst>
                <a:tab pos="327025" algn="l"/>
                <a:tab pos="327660" algn="l"/>
              </a:tabLst>
            </a:pPr>
            <a:r>
              <a:rPr lang="en-GB" sz="2000">
                <a:cs typeface="Arial"/>
              </a:rPr>
              <a:t>In cloud version 5 there is the option to enable TCP for registration of handsets. A TCP connection is slower than UDP but has more reliable packet delivery and packets that lost are attempted to be recovered. This is not the case when using UDP</a:t>
            </a:r>
          </a:p>
          <a:p>
            <a:pPr marL="76835">
              <a:lnSpc>
                <a:spcPct val="100000"/>
              </a:lnSpc>
              <a:tabLst>
                <a:tab pos="327025" algn="l"/>
                <a:tab pos="327660" algn="l"/>
              </a:tabLst>
            </a:pPr>
            <a:r>
              <a:rPr lang="en-GB" sz="2000"/>
              <a:t>Customer Manager Portal &gt; User &gt; User Setup &gt; Device tab &gt; Transport Mode</a:t>
            </a:r>
            <a:endParaRPr lang="en-GB" sz="2000">
              <a:cs typeface="Arial"/>
            </a:endParaRPr>
          </a:p>
          <a:p>
            <a:endParaRPr lang="en-GB" sz="2000"/>
          </a:p>
        </p:txBody>
      </p:sp>
      <p:pic>
        <p:nvPicPr>
          <p:cNvPr id="16" name="Picture 15">
            <a:extLst>
              <a:ext uri="{FF2B5EF4-FFF2-40B4-BE49-F238E27FC236}">
                <a16:creationId xmlns:a16="http://schemas.microsoft.com/office/drawing/2014/main" id="{2A20638E-F495-13F1-15CA-191B91E65D40}"/>
              </a:ext>
            </a:extLst>
          </p:cNvPr>
          <p:cNvPicPr>
            <a:picLocks noChangeAspect="1"/>
          </p:cNvPicPr>
          <p:nvPr/>
        </p:nvPicPr>
        <p:blipFill>
          <a:blip r:embed="rId2"/>
          <a:stretch>
            <a:fillRect/>
          </a:stretch>
        </p:blipFill>
        <p:spPr>
          <a:xfrm>
            <a:off x="5044345" y="3438335"/>
            <a:ext cx="3172089" cy="3867722"/>
          </a:xfrm>
          <a:prstGeom prst="rect">
            <a:avLst/>
          </a:prstGeom>
        </p:spPr>
      </p:pic>
    </p:spTree>
    <p:extLst>
      <p:ext uri="{BB962C8B-B14F-4D97-AF65-F5344CB8AC3E}">
        <p14:creationId xmlns:p14="http://schemas.microsoft.com/office/powerpoint/2010/main" val="6913974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 simple">
  <a:themeElements>
    <a:clrScheme name="PRAGMA COLOURS">
      <a:dk1>
        <a:srgbClr val="56575F"/>
      </a:dk1>
      <a:lt1>
        <a:sysClr val="window" lastClr="FFFFFF"/>
      </a:lt1>
      <a:dk2>
        <a:srgbClr val="0086CD"/>
      </a:dk2>
      <a:lt2>
        <a:srgbClr val="FFFFFF"/>
      </a:lt2>
      <a:accent1>
        <a:srgbClr val="52ACE1"/>
      </a:accent1>
      <a:accent2>
        <a:srgbClr val="214157"/>
      </a:accent2>
      <a:accent3>
        <a:srgbClr val="EF7D00"/>
      </a:accent3>
      <a:accent4>
        <a:srgbClr val="56575F"/>
      </a:accent4>
      <a:accent5>
        <a:srgbClr val="0086CD"/>
      </a:accent5>
      <a:accent6>
        <a:srgbClr val="AAABB3"/>
      </a:accent6>
      <a:hlink>
        <a:srgbClr val="EF7D00"/>
      </a:hlink>
      <a:folHlink>
        <a:srgbClr val="7C797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C64D8F54-F03F-48B0-89F9-741CB41C136A}"/>
    </a:ext>
  </a:extLst>
</a:theme>
</file>

<file path=ppt/theme/theme3.xml><?xml version="1.0" encoding="utf-8"?>
<a:theme xmlns:a="http://schemas.openxmlformats.org/drawingml/2006/main" name="1_Pragma">
  <a:themeElements>
    <a:clrScheme name="Pragma">
      <a:dk1>
        <a:srgbClr val="999999"/>
      </a:dk1>
      <a:lt1>
        <a:sysClr val="window" lastClr="FFFFFF"/>
      </a:lt1>
      <a:dk2>
        <a:srgbClr val="C6093B"/>
      </a:dk2>
      <a:lt2>
        <a:srgbClr val="FFFFFF"/>
      </a:lt2>
      <a:accent1>
        <a:srgbClr val="4F81BD"/>
      </a:accent1>
      <a:accent2>
        <a:srgbClr val="C0504D"/>
      </a:accent2>
      <a:accent3>
        <a:srgbClr val="9BBB59"/>
      </a:accent3>
      <a:accent4>
        <a:srgbClr val="8064A2"/>
      </a:accent4>
      <a:accent5>
        <a:srgbClr val="4BACC6"/>
      </a:accent5>
      <a:accent6>
        <a:srgbClr val="F79646"/>
      </a:accent6>
      <a:hlink>
        <a:srgbClr val="FF8000"/>
      </a:hlink>
      <a:folHlink>
        <a:srgbClr val="FF8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3E708B-717A-49CE-8382-7475F7A36095}" vid="{78BA7247-C5A0-4E21-86B7-8A59B91BC597}"/>
    </a:ext>
  </a:extLst>
</a:theme>
</file>

<file path=ppt/theme/theme4.xml><?xml version="1.0" encoding="utf-8"?>
<a:theme xmlns:a="http://schemas.openxmlformats.org/drawingml/2006/main" name="Pragma Template master_2.3">
  <a:themeElements>
    <a:clrScheme name="Pragma 1">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Pragma Template master_2.3" id="{6A871B94-210D-AD43-92C5-81EE8B7F3485}" vid="{80B33521-E2FB-B849-A1A1-3FB05D9A8EEA}"/>
    </a:ext>
  </a:extLst>
</a:theme>
</file>

<file path=ppt/theme/theme5.xml><?xml version="1.0" encoding="utf-8"?>
<a:theme xmlns:a="http://schemas.openxmlformats.org/drawingml/2006/main" name="4_Custom Design">
  <a:themeElements>
    <a:clrScheme name="Pragma">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Pragma">
      <a:dk1>
        <a:srgbClr val="204157"/>
      </a:dk1>
      <a:lt1>
        <a:srgbClr val="FFFFFF"/>
      </a:lt1>
      <a:dk2>
        <a:srgbClr val="51ACE1"/>
      </a:dk2>
      <a:lt2>
        <a:srgbClr val="EFEFEF"/>
      </a:lt2>
      <a:accent1>
        <a:srgbClr val="51ACE1"/>
      </a:accent1>
      <a:accent2>
        <a:srgbClr val="EF7C00"/>
      </a:accent2>
      <a:accent3>
        <a:srgbClr val="204157"/>
      </a:accent3>
      <a:accent4>
        <a:srgbClr val="56575E"/>
      </a:accent4>
      <a:accent5>
        <a:srgbClr val="AAABB3"/>
      </a:accent5>
      <a:accent6>
        <a:srgbClr val="70AD47"/>
      </a:accent6>
      <a:hlink>
        <a:srgbClr val="51ACE1"/>
      </a:hlink>
      <a:folHlink>
        <a:srgbClr val="EF7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C6D937E55E164C82FA16CA5B06DE56" ma:contentTypeVersion="9" ma:contentTypeDescription="Create a new document." ma:contentTypeScope="" ma:versionID="f89ad838355dba551c78f9ba1a824c9c">
  <xsd:schema xmlns:xsd="http://www.w3.org/2001/XMLSchema" xmlns:xs="http://www.w3.org/2001/XMLSchema" xmlns:p="http://schemas.microsoft.com/office/2006/metadata/properties" xmlns:ns2="72211cd1-6d33-4c92-9468-6af4b2bae34f" xmlns:ns3="5263194a-13ff-48a4-9e3a-a5e3d02d1dcb" targetNamespace="http://schemas.microsoft.com/office/2006/metadata/properties" ma:root="true" ma:fieldsID="c649e6ad532034ca71b01b3ad23d9b01" ns2:_="" ns3:_="">
    <xsd:import namespace="72211cd1-6d33-4c92-9468-6af4b2bae34f"/>
    <xsd:import namespace="5263194a-13ff-48a4-9e3a-a5e3d02d1d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211cd1-6d33-4c92-9468-6af4b2bae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63194a-13ff-48a4-9e3a-a5e3d02d1dc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C5225D-9B7A-4D58-9419-AC048BED3B89}">
  <ds:schemaRefs>
    <ds:schemaRef ds:uri="5263194a-13ff-48a4-9e3a-a5e3d02d1dcb"/>
    <ds:schemaRef ds:uri="72211cd1-6d33-4c92-9468-6af4b2bae3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6D8709-9019-4B3C-ACBC-142E77A76E7A}">
  <ds:schemaRefs>
    <ds:schemaRef ds:uri="http://schemas.microsoft.com/sharepoint/v3/contenttype/forms"/>
  </ds:schemaRefs>
</ds:datastoreItem>
</file>

<file path=customXml/itemProps3.xml><?xml version="1.0" encoding="utf-8"?>
<ds:datastoreItem xmlns:ds="http://schemas.openxmlformats.org/officeDocument/2006/customXml" ds:itemID="{D194126A-DCEE-4F1F-9238-02759CDDE78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Slide Master 2</Template>
  <TotalTime>0</TotalTime>
  <Words>1723</Words>
  <Application>Microsoft Office PowerPoint</Application>
  <PresentationFormat>Custom</PresentationFormat>
  <Paragraphs>214</Paragraphs>
  <Slides>39</Slides>
  <Notes>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39</vt:i4>
      </vt:variant>
    </vt:vector>
  </HeadingPairs>
  <TitlesOfParts>
    <vt:vector size="50" baseType="lpstr">
      <vt:lpstr>맑은 고딕</vt:lpstr>
      <vt:lpstr>Arial</vt:lpstr>
      <vt:lpstr>Calibri</vt:lpstr>
      <vt:lpstr>Calibri Light</vt:lpstr>
      <vt:lpstr>Source Sans Pro</vt:lpstr>
      <vt:lpstr>Custom Design</vt:lpstr>
      <vt:lpstr>Content slide - simple</vt:lpstr>
      <vt:lpstr>1_Pragma</vt:lpstr>
      <vt:lpstr>Pragma Template master_2.3</vt:lpstr>
      <vt:lpstr>4_Custom Design</vt:lpstr>
      <vt:lpstr>5_Custom Design</vt:lpstr>
      <vt:lpstr>PowerPoint Presentation</vt:lpstr>
      <vt:lpstr>iPECS Cloud V5.0</vt:lpstr>
      <vt:lpstr>Cloud v5 Feature Overview</vt:lpstr>
      <vt:lpstr>Azure Active Directory integration</vt:lpstr>
      <vt:lpstr>Azure Active Directory integration</vt:lpstr>
      <vt:lpstr>Azure Active Directory integration</vt:lpstr>
      <vt:lpstr>Azure Active Directory integration</vt:lpstr>
      <vt:lpstr>Azure Active Directory integration</vt:lpstr>
      <vt:lpstr>LIP Phone TCP Connection</vt:lpstr>
      <vt:lpstr>iPECS One v2.5</vt:lpstr>
      <vt:lpstr>iPECS One v2.5 overview</vt:lpstr>
      <vt:lpstr>Company Directory</vt:lpstr>
      <vt:lpstr>Native Mobile Contacts</vt:lpstr>
      <vt:lpstr>iOS Guest Access</vt:lpstr>
      <vt:lpstr>Spaces background config</vt:lpstr>
      <vt:lpstr>Bluetooth Headset Integration</vt:lpstr>
      <vt:lpstr>Call Recording Start / Stop</vt:lpstr>
      <vt:lpstr>iOS CallKit Enhancement</vt:lpstr>
      <vt:lpstr>New Version Notification</vt:lpstr>
      <vt:lpstr>iPECS Analytics V3.0</vt:lpstr>
      <vt:lpstr>IPECS Analytics</vt:lpstr>
      <vt:lpstr>Summary of Changes</vt:lpstr>
      <vt:lpstr>Microsoft Azure Active Directory Sign-In</vt:lpstr>
      <vt:lpstr>ACD Multi-Login: Agent Status</vt:lpstr>
      <vt:lpstr>ACD Multi-Login: Group Wallboard</vt:lpstr>
      <vt:lpstr>ACD Multi-Login: Agent Call Summary</vt:lpstr>
      <vt:lpstr>ACD Multi-Login: Group Summary</vt:lpstr>
      <vt:lpstr>Live Calls: Queued Call Information</vt:lpstr>
      <vt:lpstr>Hunt Group KPIs</vt:lpstr>
      <vt:lpstr>Custom Wallboard KPIs</vt:lpstr>
      <vt:lpstr>Group Unreturned Abandoned Report</vt:lpstr>
      <vt:lpstr>Call Recording Integration</vt:lpstr>
      <vt:lpstr>QoS Monitoring for 1000i IP Phones</vt:lpstr>
      <vt:lpstr>Scheduled Report Enhancements</vt:lpstr>
      <vt:lpstr>Change KPI Colours</vt:lpstr>
      <vt:lpstr>Cloud Portal Data Sync</vt:lpstr>
      <vt:lpstr>Excluding Short Calls</vt:lpstr>
      <vt:lpstr>Excluding Short Calls</vt:lpstr>
      <vt:lpstr>Default refresh timer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Lewis</dc:creator>
  <cp:lastModifiedBy>Ethan Hart-Coombes</cp:lastModifiedBy>
  <cp:revision>3</cp:revision>
  <dcterms:created xsi:type="dcterms:W3CDTF">2016-02-12T09:14:10Z</dcterms:created>
  <dcterms:modified xsi:type="dcterms:W3CDTF">2022-10-18T14:14:47Z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0x010100ECC6D937E55E164C82FA16CA5B06DE56</vt:lpwstr>
  </property>
</Properties>
</file>