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1" r:id="rId3"/>
  </p:sldMasterIdLst>
  <p:notesMasterIdLst>
    <p:notesMasterId r:id="rId24"/>
  </p:notesMasterIdLst>
  <p:handoutMasterIdLst>
    <p:handoutMasterId r:id="rId25"/>
  </p:handoutMasterIdLst>
  <p:sldIdLst>
    <p:sldId id="277" r:id="rId4"/>
    <p:sldId id="257" r:id="rId5"/>
    <p:sldId id="259"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5" r:id="rId21"/>
    <p:sldId id="296" r:id="rId22"/>
    <p:sldId id="297" r:id="rId23"/>
  </p:sldIdLst>
  <p:sldSz cx="10077450" cy="7562850"/>
  <p:notesSz cx="6858000" cy="9144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3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DE1"/>
    <a:srgbClr val="E9CF6C"/>
    <a:srgbClr val="B01207"/>
    <a:srgbClr val="2CE824"/>
    <a:srgbClr val="0086CD"/>
    <a:srgbClr val="EF7D00"/>
    <a:srgbClr val="56575F"/>
    <a:srgbClr val="E24912"/>
    <a:srgbClr val="C6093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96362" autoAdjust="0"/>
  </p:normalViewPr>
  <p:slideViewPr>
    <p:cSldViewPr snapToGrid="0" snapToObjects="1" showGuides="1">
      <p:cViewPr varScale="1">
        <p:scale>
          <a:sx n="100" d="100"/>
          <a:sy n="100" d="100"/>
        </p:scale>
        <p:origin x="1428" y="90"/>
      </p:cViewPr>
      <p:guideLst>
        <p:guide orient="horz" pos="2382"/>
        <p:guide pos="3174"/>
      </p:guideLst>
    </p:cSldViewPr>
  </p:slideViewPr>
  <p:notesTextViewPr>
    <p:cViewPr>
      <p:scale>
        <a:sx n="1" d="1"/>
        <a:sy n="1" d="1"/>
      </p:scale>
      <p:origin x="0" y="0"/>
    </p:cViewPr>
  </p:notesTextViewPr>
  <p:notesViewPr>
    <p:cSldViewPr snapToGrid="0" snapToObject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09/10/2017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dirty="0"/>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09/10/2017</a:t>
            </a:fld>
            <a:endParaRPr lang="en-GB" dirty="0"/>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dirty="0"/>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57275" y="1578377"/>
            <a:ext cx="7859713"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3155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5488543" y="2862078"/>
            <a:ext cx="1587" cy="900113"/>
          </a:xfrm>
          <a:prstGeom prst="line">
            <a:avLst/>
          </a:prstGeom>
          <a:noFill/>
          <a:ln w="9525">
            <a:solidFill>
              <a:srgbClr val="FFFFFF"/>
            </a:solidFill>
            <a:round/>
            <a:headEnd/>
            <a:tailEnd/>
          </a:ln>
          <a:effectLst/>
          <a:extLst>
            <a:ext uri="{909E8E84-426E-40dd-AFC4-6F175D3DCCD1}">
              <a14:hiddenFill xmlns:a14="http://schemas.microsoft.com/office/drawing/2010/main" xmlns="" xmlns:mv="urn:schemas-microsoft-com:mac:vml" xmlns:mc="http://schemas.openxmlformats.org/markup-compatibility/2006">
                <a:noFill/>
              </a14:hiddenFill>
            </a:ext>
            <a:ext uri="{AF507438-7753-43e0-B8FC-AC1667EBCBE1}">
              <a14:hiddenEffects xmlns:a14="http://schemas.microsoft.com/office/drawing/2010/main" xmlns=""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dirty="0">
              <a:latin typeface="+mn-lt"/>
              <a:ea typeface="+mn-ea"/>
            </a:endParaRPr>
          </a:p>
        </p:txBody>
      </p:sp>
      <p:sp>
        <p:nvSpPr>
          <p:cNvPr id="2" name="Title 1"/>
          <p:cNvSpPr>
            <a:spLocks noGrp="1"/>
          </p:cNvSpPr>
          <p:nvPr>
            <p:ph type="ctrTitle"/>
          </p:nvPr>
        </p:nvSpPr>
        <p:spPr>
          <a:xfrm>
            <a:off x="2137496" y="2893418"/>
            <a:ext cx="3199847" cy="868773"/>
          </a:xfrm>
        </p:spPr>
        <p:txBody>
          <a:bodyPr>
            <a:normAutofit/>
          </a:bodyPr>
          <a:lstStyle>
            <a:lvl1pPr>
              <a:defRPr sz="4700">
                <a:solidFill>
                  <a:schemeClr val="bg1"/>
                </a:solidFill>
              </a:defRPr>
            </a:lvl1pPr>
          </a:lstStyle>
          <a:p>
            <a:r>
              <a:rPr lang="en-GB" dirty="0"/>
              <a:t>Click to edit Master title style</a:t>
            </a:r>
          </a:p>
        </p:txBody>
      </p:sp>
      <p:sp>
        <p:nvSpPr>
          <p:cNvPr id="6" name="Text Placeholder 5"/>
          <p:cNvSpPr>
            <a:spLocks noGrp="1"/>
          </p:cNvSpPr>
          <p:nvPr>
            <p:ph type="body" sz="quarter" idx="10" hasCustomPrompt="1"/>
          </p:nvPr>
        </p:nvSpPr>
        <p:spPr>
          <a:xfrm>
            <a:off x="5813969" y="3041823"/>
            <a:ext cx="3195025" cy="831850"/>
          </a:xfrm>
        </p:spPr>
        <p:txBody>
          <a:bodyPr/>
          <a:lstStyle>
            <a:lvl1pPr>
              <a:defRPr sz="3600" baseline="0">
                <a:solidFill>
                  <a:srgbClr val="FFFFFF"/>
                </a:solidFill>
              </a:defRPr>
            </a:lvl1pPr>
          </a:lstStyle>
          <a:p>
            <a:r>
              <a:rPr lang="en-GB" dirty="0"/>
              <a:t>Click to add subtitle</a:t>
            </a:r>
          </a:p>
        </p:txBody>
      </p:sp>
      <p:sp>
        <p:nvSpPr>
          <p:cNvPr id="11" name="Picture Placeholder 4"/>
          <p:cNvSpPr>
            <a:spLocks noGrp="1"/>
          </p:cNvSpPr>
          <p:nvPr>
            <p:ph type="pic" sz="quarter" idx="11"/>
          </p:nvPr>
        </p:nvSpPr>
        <p:spPr>
          <a:xfrm>
            <a:off x="676454" y="277843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9" name="Donut 8"/>
          <p:cNvSpPr/>
          <p:nvPr userDrawn="1"/>
        </p:nvSpPr>
        <p:spPr>
          <a:xfrm>
            <a:off x="441129" y="2592474"/>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9094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2" name="Title 1"/>
          <p:cNvSpPr>
            <a:spLocks noGrp="1"/>
          </p:cNvSpPr>
          <p:nvPr>
            <p:ph type="ctrTitle"/>
          </p:nvPr>
        </p:nvSpPr>
        <p:spPr>
          <a:xfrm>
            <a:off x="653425" y="1587405"/>
            <a:ext cx="6290846" cy="868773"/>
          </a:xfrm>
        </p:spPr>
        <p:txBody>
          <a:bodyPr>
            <a:normAutofit/>
          </a:bodyPr>
          <a:lstStyle>
            <a:lvl1pPr>
              <a:defRPr sz="4700" baseline="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715001" y="2739309"/>
            <a:ext cx="4647440" cy="2984518"/>
          </a:xfrm>
        </p:spPr>
        <p:txBody>
          <a:bodyPr/>
          <a:lstStyle>
            <a:lvl1pPr marL="0" indent="0" algn="l">
              <a:buNone/>
              <a:defRPr sz="2800">
                <a:solidFill>
                  <a:schemeClr val="bg1">
                    <a:lumMod val="85000"/>
                  </a:schemeClr>
                </a:solidFill>
                <a:latin typeface="+mn-lt"/>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extLst>
      <p:ext uri="{BB962C8B-B14F-4D97-AF65-F5344CB8AC3E}">
        <p14:creationId xmlns:p14="http://schemas.microsoft.com/office/powerpoint/2010/main" val="379442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p:cNvSpPr>
            <a:spLocks noGrp="1"/>
          </p:cNvSpPr>
          <p:nvPr>
            <p:ph type="title"/>
          </p:nvPr>
        </p:nvSpPr>
        <p:spPr>
          <a:xfrm>
            <a:off x="715002" y="1533525"/>
            <a:ext cx="4647440" cy="1755775"/>
          </a:xfrm>
          <a:prstGeom prst="rect">
            <a:avLst/>
          </a:prstGeom>
        </p:spPr>
        <p:txBody>
          <a:bodyPr vert="horz"/>
          <a:lstStyle>
            <a:lvl1pPr algn="l">
              <a:defRPr sz="5400">
                <a:solidFill>
                  <a:schemeClr val="bg1"/>
                </a:solidFill>
                <a:latin typeface="Arial"/>
                <a:cs typeface="Arial"/>
              </a:defRPr>
            </a:lvl1pPr>
          </a:lstStyle>
          <a:p>
            <a:r>
              <a:rPr lang="en-AU" altLang="ja-JP" dirty="0"/>
              <a:t>Click to edit Master title style</a:t>
            </a:r>
            <a:endParaRPr lang="ja-JP" altLang="en-US" dirty="0"/>
          </a:p>
        </p:txBody>
      </p:sp>
      <p:sp>
        <p:nvSpPr>
          <p:cNvPr id="10" name="Subtitle 2"/>
          <p:cNvSpPr>
            <a:spLocks noGrp="1"/>
          </p:cNvSpPr>
          <p:nvPr>
            <p:ph type="subTitle" idx="1"/>
          </p:nvPr>
        </p:nvSpPr>
        <p:spPr>
          <a:xfrm>
            <a:off x="715001" y="3771900"/>
            <a:ext cx="4647440" cy="2984518"/>
          </a:xfrm>
          <a:prstGeom prst="rect">
            <a:avLst/>
          </a:prstGeom>
        </p:spPr>
        <p:txBody>
          <a:bodyPr/>
          <a:lstStyle>
            <a:lvl1pPr marL="0" indent="0" algn="l">
              <a:buNone/>
              <a:defRPr sz="2800">
                <a:solidFill>
                  <a:schemeClr val="bg1">
                    <a:lumMod val="85000"/>
                  </a:schemeClr>
                </a:solidFill>
                <a:latin typeface="Arial"/>
                <a:cs typeface="Aria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7490" y="1578377"/>
            <a:ext cx="7054215"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1057275" y="2063795"/>
            <a:ext cx="791686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66446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876300" y="1619250"/>
            <a:ext cx="4203700"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232000" y="1708150"/>
            <a:ext cx="264948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114039" y="170815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2"/>
          </p:nvPr>
        </p:nvSpPr>
        <p:spPr>
          <a:xfrm>
            <a:off x="1057275" y="2996418"/>
            <a:ext cx="7870825"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0195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57275" y="1244600"/>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4" name="Text Placeholder 3"/>
          <p:cNvSpPr>
            <a:spLocks noGrp="1"/>
          </p:cNvSpPr>
          <p:nvPr>
            <p:ph type="body" sz="quarter" idx="12"/>
          </p:nvPr>
        </p:nvSpPr>
        <p:spPr>
          <a:xfrm>
            <a:off x="1057275" y="2632075"/>
            <a:ext cx="6864350"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dirty="0"/>
              <a:t>Click to edit Master text styles</a:t>
            </a:r>
          </a:p>
        </p:txBody>
      </p:sp>
      <p:sp>
        <p:nvSpPr>
          <p:cNvPr id="5" name="Text Placeholder 4"/>
          <p:cNvSpPr>
            <a:spLocks noGrp="1"/>
          </p:cNvSpPr>
          <p:nvPr>
            <p:ph type="body" sz="quarter" idx="13"/>
          </p:nvPr>
        </p:nvSpPr>
        <p:spPr>
          <a:xfrm>
            <a:off x="1057275" y="3005344"/>
            <a:ext cx="7870825"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413223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508000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2" name="Rounded Rectangle 11"/>
          <p:cNvSpPr/>
          <p:nvPr/>
        </p:nvSpPr>
        <p:spPr>
          <a:xfrm>
            <a:off x="5080000" y="3738563"/>
            <a:ext cx="3640137"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6" name="Rounded Rectangle 15"/>
          <p:cNvSpPr/>
          <p:nvPr/>
        </p:nvSpPr>
        <p:spPr>
          <a:xfrm>
            <a:off x="1162050" y="1511300"/>
            <a:ext cx="3640138"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17" name="Rounded Rectangle 16"/>
          <p:cNvSpPr/>
          <p:nvPr/>
        </p:nvSpPr>
        <p:spPr>
          <a:xfrm>
            <a:off x="1163638" y="3738563"/>
            <a:ext cx="3638550"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dirty="0"/>
          </a:p>
        </p:txBody>
      </p:sp>
      <p:sp>
        <p:nvSpPr>
          <p:cNvPr id="3" name="Subtitle 2"/>
          <p:cNvSpPr>
            <a:spLocks noGrp="1"/>
          </p:cNvSpPr>
          <p:nvPr>
            <p:ph type="subTitle" idx="1"/>
          </p:nvPr>
        </p:nvSpPr>
        <p:spPr>
          <a:xfrm>
            <a:off x="2451427" y="1709799"/>
            <a:ext cx="2106505"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1"/>
          </p:nvPr>
        </p:nvSpPr>
        <p:spPr>
          <a:xfrm>
            <a:off x="1338549" y="1699206"/>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3" name="Picture Placeholder 6"/>
          <p:cNvSpPr>
            <a:spLocks noGrp="1"/>
          </p:cNvSpPr>
          <p:nvPr>
            <p:ph type="pic" sz="quarter" idx="12"/>
          </p:nvPr>
        </p:nvSpPr>
        <p:spPr>
          <a:xfrm>
            <a:off x="1338549" y="3944783"/>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4" name="Picture Placeholder 6"/>
          <p:cNvSpPr>
            <a:spLocks noGrp="1"/>
          </p:cNvSpPr>
          <p:nvPr>
            <p:ph type="pic" sz="quarter" idx="13"/>
          </p:nvPr>
        </p:nvSpPr>
        <p:spPr>
          <a:xfrm>
            <a:off x="5339152" y="1709799"/>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15" name="Picture Placeholder 6"/>
          <p:cNvSpPr>
            <a:spLocks noGrp="1"/>
          </p:cNvSpPr>
          <p:nvPr>
            <p:ph type="pic" sz="quarter" idx="14"/>
          </p:nvPr>
        </p:nvSpPr>
        <p:spPr>
          <a:xfrm>
            <a:off x="5294432" y="3945045"/>
            <a:ext cx="917575" cy="992188"/>
          </a:xfrm>
          <a:prstGeom prst="rect">
            <a:avLst/>
          </a:prstGeom>
        </p:spPr>
        <p:txBody>
          <a:bodyPr vert="horz"/>
          <a:lstStyle>
            <a:lvl1pPr marL="0" indent="0">
              <a:buNone/>
              <a:defRPr sz="1200">
                <a:solidFill>
                  <a:srgbClr val="EF7D00"/>
                </a:solidFill>
              </a:defRPr>
            </a:lvl1pPr>
          </a:lstStyle>
          <a:p>
            <a:pPr lvl="0"/>
            <a:r>
              <a:rPr lang="en-US" noProof="0" dirty="0"/>
              <a:t>Click icon to add picture</a:t>
            </a:r>
          </a:p>
        </p:txBody>
      </p:sp>
      <p:sp>
        <p:nvSpPr>
          <p:cNvPr id="6" name="Text Placeholder 5"/>
          <p:cNvSpPr>
            <a:spLocks noGrp="1"/>
          </p:cNvSpPr>
          <p:nvPr>
            <p:ph type="body" sz="quarter" idx="15"/>
          </p:nvPr>
        </p:nvSpPr>
        <p:spPr>
          <a:xfrm>
            <a:off x="2451426" y="3945045"/>
            <a:ext cx="2106505" cy="1710167"/>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18" name="Text Placeholder 17"/>
          <p:cNvSpPr>
            <a:spLocks noGrp="1"/>
          </p:cNvSpPr>
          <p:nvPr>
            <p:ph type="body" sz="quarter" idx="16"/>
          </p:nvPr>
        </p:nvSpPr>
        <p:spPr>
          <a:xfrm>
            <a:off x="6382903" y="1708607"/>
            <a:ext cx="2113983"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0" name="Text Placeholder 19"/>
          <p:cNvSpPr>
            <a:spLocks noGrp="1"/>
          </p:cNvSpPr>
          <p:nvPr>
            <p:ph type="body" sz="quarter" idx="17"/>
          </p:nvPr>
        </p:nvSpPr>
        <p:spPr>
          <a:xfrm>
            <a:off x="6382903" y="3944782"/>
            <a:ext cx="2113983" cy="1710429"/>
          </a:xfrm>
          <a:prstGeom prst="rect">
            <a:avLst/>
          </a:prstGeom>
        </p:spPr>
        <p:txBody>
          <a:bodyPr vert="horz"/>
          <a:lstStyle>
            <a:lvl1pPr marL="0" indent="0">
              <a:buNone/>
              <a:defRPr sz="1800">
                <a:solidFill>
                  <a:srgbClr val="56575F"/>
                </a:solidFill>
              </a:defRPr>
            </a:lvl1pPr>
          </a:lstStyle>
          <a:p>
            <a:pPr lvl="0"/>
            <a:r>
              <a:rPr lang="en-US" dirty="0"/>
              <a:t>Click to edit Master text styles</a:t>
            </a:r>
          </a:p>
        </p:txBody>
      </p:sp>
      <p:sp>
        <p:nvSpPr>
          <p:cNvPr id="21"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25682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5838092" y="1584325"/>
            <a:ext cx="3691671" cy="4147724"/>
          </a:xfrm>
          <a:prstGeom prst="rect">
            <a:avLst/>
          </a:prstGeom>
        </p:spPr>
        <p:txBody>
          <a:bodyPr vert="horz"/>
          <a:lstStyle>
            <a:lvl1pPr marL="0" indent="0">
              <a:buNone/>
              <a:defRPr sz="1500">
                <a:solidFill>
                  <a:srgbClr val="EF7D00"/>
                </a:solidFill>
              </a:defRPr>
            </a:lvl1pPr>
          </a:lstStyle>
          <a:p>
            <a:pPr lvl="0"/>
            <a:r>
              <a:rPr lang="en-US" noProof="0" dirty="0"/>
              <a:t>Click icon to add picture</a:t>
            </a:r>
          </a:p>
        </p:txBody>
      </p:sp>
      <p:sp>
        <p:nvSpPr>
          <p:cNvPr id="4" name="Text Placeholder 3"/>
          <p:cNvSpPr>
            <a:spLocks noGrp="1"/>
          </p:cNvSpPr>
          <p:nvPr>
            <p:ph type="body" sz="quarter" idx="13"/>
          </p:nvPr>
        </p:nvSpPr>
        <p:spPr>
          <a:xfrm>
            <a:off x="503238" y="1584325"/>
            <a:ext cx="513873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9928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
        <p:nvSpPr>
          <p:cNvPr id="9" name="Table Placeholder 8"/>
          <p:cNvSpPr>
            <a:spLocks noGrp="1"/>
          </p:cNvSpPr>
          <p:nvPr>
            <p:ph type="tbl" sz="quarter" idx="10" hasCustomPrompt="1"/>
          </p:nvPr>
        </p:nvSpPr>
        <p:spPr>
          <a:xfrm>
            <a:off x="457200" y="1541463"/>
            <a:ext cx="9264650" cy="4157662"/>
          </a:xfrm>
          <a:prstGeom prst="rect">
            <a:avLst/>
          </a:prstGeom>
        </p:spPr>
        <p:txBody>
          <a:bodyPr vert="horz"/>
          <a:lstStyle>
            <a:lvl1pPr>
              <a:buNone/>
              <a:defRPr sz="2000" baseline="0">
                <a:solidFill>
                  <a:srgbClr val="EF7D00"/>
                </a:solidFill>
                <a:latin typeface="+mn-lt"/>
              </a:defRPr>
            </a:lvl1pPr>
          </a:lstStyle>
          <a:p>
            <a:r>
              <a:rPr lang="en-AU" altLang="ja-JP" dirty="0"/>
              <a:t>Click icon to insert table</a:t>
            </a:r>
            <a:endParaRPr lang="ja-JP" altLang="en-US" dirty="0"/>
          </a:p>
        </p:txBody>
      </p:sp>
      <p:sp>
        <p:nvSpPr>
          <p:cNvPr id="15" name="Text Placeholder 14"/>
          <p:cNvSpPr>
            <a:spLocks noGrp="1"/>
          </p:cNvSpPr>
          <p:nvPr>
            <p:ph type="body" sz="quarter" idx="11" hasCustomPrompt="1"/>
          </p:nvPr>
        </p:nvSpPr>
        <p:spPr>
          <a:xfrm>
            <a:off x="457200" y="1179513"/>
            <a:ext cx="6905625" cy="361950"/>
          </a:xfrm>
          <a:prstGeom prst="rect">
            <a:avLst/>
          </a:prstGeom>
        </p:spPr>
        <p:txBody>
          <a:bodyPr vert="horz"/>
          <a:lstStyle>
            <a:lvl1pPr>
              <a:buNone/>
              <a:defRPr sz="2000" baseline="0"/>
            </a:lvl1pPr>
          </a:lstStyle>
          <a:p>
            <a:pPr lvl="0"/>
            <a:r>
              <a:rPr lang="en-AU" altLang="ja-JP" dirty="0"/>
              <a:t>Click to edit subtitle</a:t>
            </a:r>
            <a:endParaRPr lang="ja-JP" altLang="en-US" dirty="0"/>
          </a:p>
        </p:txBody>
      </p:sp>
    </p:spTree>
    <p:extLst>
      <p:ext uri="{BB962C8B-B14F-4D97-AF65-F5344CB8AC3E}">
        <p14:creationId xmlns:p14="http://schemas.microsoft.com/office/powerpoint/2010/main" val="359607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3239" y="1483895"/>
            <a:ext cx="9025792" cy="3938337"/>
          </a:xfrm>
          <a:prstGeom prst="rect">
            <a:avLst/>
          </a:prstGeom>
        </p:spPr>
        <p:txBody>
          <a:bodyPr/>
          <a:lstStyle>
            <a:lvl1pPr>
              <a:buNone/>
              <a:defRPr sz="2000">
                <a:solidFill>
                  <a:srgbClr val="EF7D00"/>
                </a:solidFill>
              </a:defRPr>
            </a:lvl1pPr>
          </a:lstStyle>
          <a:p>
            <a:r>
              <a:rPr lang="en-US" dirty="0"/>
              <a:t>Click icon to add chart</a:t>
            </a:r>
            <a:endParaRPr lang="en-GB" dirty="0"/>
          </a:p>
        </p:txBody>
      </p:sp>
      <p:sp>
        <p:nvSpPr>
          <p:cNvPr id="6" name="Title 9"/>
          <p:cNvSpPr>
            <a:spLocks noGrp="1"/>
          </p:cNvSpPr>
          <p:nvPr>
            <p:ph type="title"/>
          </p:nvPr>
        </p:nvSpPr>
        <p:spPr>
          <a:xfrm>
            <a:off x="457200" y="317902"/>
            <a:ext cx="9070975" cy="564375"/>
          </a:xfrm>
          <a:prstGeom prst="rect">
            <a:avLst/>
          </a:prstGeom>
        </p:spPr>
        <p:txBody>
          <a:bodyPr vert="horz"/>
          <a:lstStyle>
            <a:lvl1pPr algn="l">
              <a:defRPr sz="2400" b="1"/>
            </a:lvl1pPr>
          </a:lstStyle>
          <a:p>
            <a:r>
              <a:rPr lang="en-AU" altLang="ja-JP" dirty="0"/>
              <a:t>Click to edit Master title style</a:t>
            </a:r>
            <a:endParaRPr lang="ja-JP" altLang="en-US" dirty="0"/>
          </a:p>
        </p:txBody>
      </p:sp>
    </p:spTree>
    <p:extLst>
      <p:ext uri="{BB962C8B-B14F-4D97-AF65-F5344CB8AC3E}">
        <p14:creationId xmlns:p14="http://schemas.microsoft.com/office/powerpoint/2010/main" val="11862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168474" y="2822368"/>
            <a:ext cx="6441583" cy="1479767"/>
          </a:xfrm>
        </p:spPr>
        <p:txBody>
          <a:bodyPr/>
          <a:lstStyle>
            <a:lvl1pPr>
              <a:defRPr sz="54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164508" y="2274532"/>
            <a:ext cx="6414572"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dirty="0"/>
              <a:t>Click to edit Master subtitle style</a:t>
            </a:r>
          </a:p>
        </p:txBody>
      </p:sp>
      <p:sp>
        <p:nvSpPr>
          <p:cNvPr id="14" name="Picture Placeholder 4"/>
          <p:cNvSpPr>
            <a:spLocks noGrp="1"/>
          </p:cNvSpPr>
          <p:nvPr>
            <p:ph type="pic" sz="quarter" idx="10"/>
          </p:nvPr>
        </p:nvSpPr>
        <p:spPr>
          <a:xfrm>
            <a:off x="655380" y="2518764"/>
            <a:ext cx="1081088" cy="1080121"/>
          </a:xfrm>
        </p:spPr>
        <p:txBody>
          <a:bodyPr rtlCol="0">
            <a:normAutofit/>
          </a:bodyPr>
          <a:lstStyle>
            <a:lvl1pPr algn="ctr">
              <a:defRPr sz="1200">
                <a:solidFill>
                  <a:srgbClr val="FFFFFF"/>
                </a:solidFill>
              </a:defRPr>
            </a:lvl1pPr>
          </a:lstStyle>
          <a:p>
            <a:pPr lvl="0"/>
            <a:r>
              <a:rPr lang="en-GB" noProof="0" dirty="0"/>
              <a:t>Drag picture to placeholder or click icon to add</a:t>
            </a:r>
            <a:endParaRPr lang="en-US" noProof="0" dirty="0"/>
          </a:p>
        </p:txBody>
      </p:sp>
      <p:sp>
        <p:nvSpPr>
          <p:cNvPr id="6" name="Donut 5"/>
          <p:cNvSpPr/>
          <p:nvPr userDrawn="1"/>
        </p:nvSpPr>
        <p:spPr>
          <a:xfrm>
            <a:off x="441129" y="2303066"/>
            <a:ext cx="1484713" cy="1484713"/>
          </a:xfrm>
          <a:prstGeom prst="donut">
            <a:avLst>
              <a:gd name="adj" fmla="val 5192"/>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74603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8954824"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ntent-slide_simple_Content slide 2.png"/>
          <p:cNvPicPr>
            <a:picLocks noChangeAspect="1"/>
          </p:cNvPicPr>
          <p:nvPr userDrawn="1"/>
        </p:nvPicPr>
        <p:blipFill>
          <a:blip r:embed="rId10"/>
          <a:stretch>
            <a:fillRect/>
          </a:stretch>
        </p:blipFill>
        <p:spPr>
          <a:xfrm>
            <a:off x="-1" y="18699"/>
            <a:ext cx="10084565" cy="75575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pic>
        <p:nvPicPr>
          <p:cNvPr id="7" name="Picture 6" descr="Blue-title-slide_Title slide with logos.png"/>
          <p:cNvPicPr>
            <a:picLocks noChangeAspect="1"/>
          </p:cNvPicPr>
          <p:nvPr userDrawn="1"/>
        </p:nvPicPr>
        <p:blipFill>
          <a:blip r:embed="rId5"/>
          <a:stretch>
            <a:fillRect/>
          </a:stretch>
        </p:blipFill>
        <p:spPr>
          <a:xfrm>
            <a:off x="0" y="5331"/>
            <a:ext cx="10077450" cy="7552187"/>
          </a:xfrm>
          <a:prstGeom prst="rect">
            <a:avLst/>
          </a:prstGeom>
        </p:spPr>
      </p:pic>
      <p:sp>
        <p:nvSpPr>
          <p:cNvPr id="2050" name="Title Placeholder 1"/>
          <p:cNvSpPr>
            <a:spLocks noGrp="1"/>
          </p:cNvSpPr>
          <p:nvPr>
            <p:ph type="title"/>
          </p:nvPr>
        </p:nvSpPr>
        <p:spPr bwMode="auto">
          <a:xfrm>
            <a:off x="2170928" y="3234069"/>
            <a:ext cx="60039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dirty="0"/>
              <a:t>Main Title</a:t>
            </a:r>
          </a:p>
        </p:txBody>
      </p:sp>
      <p:sp>
        <p:nvSpPr>
          <p:cNvPr id="2051" name="Text Placeholder 2"/>
          <p:cNvSpPr>
            <a:spLocks noGrp="1"/>
          </p:cNvSpPr>
          <p:nvPr>
            <p:ph type="body" idx="1"/>
          </p:nvPr>
        </p:nvSpPr>
        <p:spPr bwMode="auto">
          <a:xfrm>
            <a:off x="2163763" y="2686050"/>
            <a:ext cx="27003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dirty="0"/>
              <a:t>Sub Title </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ja-JP" altLang="en-US"/>
          </a:p>
        </p:txBody>
      </p:sp>
      <p:sp>
        <p:nvSpPr>
          <p:cNvPr id="3" name="Text Placeholder 2"/>
          <p:cNvSpPr>
            <a:spLocks noGrp="1"/>
          </p:cNvSpPr>
          <p:nvPr>
            <p:ph type="body" sz="quarter" idx="11"/>
          </p:nvPr>
        </p:nvSpPr>
        <p:spPr/>
        <p:txBody>
          <a:bodyPr/>
          <a:lstStyle/>
          <a:p>
            <a:endParaRPr lang="ja-JP" altLang="en-US"/>
          </a:p>
        </p:txBody>
      </p:sp>
      <p:sp>
        <p:nvSpPr>
          <p:cNvPr id="4" name="Title 3"/>
          <p:cNvSpPr>
            <a:spLocks noGrp="1"/>
          </p:cNvSpPr>
          <p:nvPr>
            <p:ph type="title"/>
          </p:nvPr>
        </p:nvSpPr>
        <p:spPr/>
        <p:txBody>
          <a:bodyPr/>
          <a:lstStyle/>
          <a:p>
            <a:endParaRPr lang="ja-JP" altLang="en-US"/>
          </a:p>
        </p:txBody>
      </p:sp>
      <p:pic>
        <p:nvPicPr>
          <p:cNvPr id="6" name="Picture 5" descr="Powerpoint-template_front-page3_Front cover.png"/>
          <p:cNvPicPr>
            <a:picLocks noChangeAspect="1"/>
          </p:cNvPicPr>
          <p:nvPr/>
        </p:nvPicPr>
        <p:blipFill>
          <a:blip r:embed="rId2"/>
          <a:stretch>
            <a:fillRect/>
          </a:stretch>
        </p:blipFill>
        <p:spPr>
          <a:xfrm>
            <a:off x="0" y="5331"/>
            <a:ext cx="10077450" cy="75521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E81549-B87F-45CF-AA07-E98889ECCDDE}"/>
              </a:ext>
            </a:extLst>
          </p:cNvPr>
          <p:cNvSpPr>
            <a:spLocks noGrp="1"/>
          </p:cNvSpPr>
          <p:nvPr>
            <p:ph type="body" sz="quarter" idx="11"/>
          </p:nvPr>
        </p:nvSpPr>
        <p:spPr>
          <a:xfrm>
            <a:off x="808969" y="1103134"/>
            <a:ext cx="7916863" cy="1679046"/>
          </a:xfrm>
        </p:spPr>
        <p:txBody>
          <a:bodyPr/>
          <a:lstStyle/>
          <a:p>
            <a:pPr marL="0" indent="0" defTabSz="1007760" fontAlgn="auto" latinLnBrk="1">
              <a:lnSpc>
                <a:spcPct val="90000"/>
              </a:lnSpc>
              <a:spcBef>
                <a:spcPts val="1102"/>
              </a:spcBef>
              <a:spcAft>
                <a:spcPts val="0"/>
              </a:spcAft>
              <a:buClr>
                <a:srgbClr val="E66319"/>
              </a:buClr>
              <a:buNone/>
              <a:defRPr/>
            </a:pPr>
            <a:r>
              <a:rPr lang="en-US" altLang="ko-KR" sz="1200" dirty="0">
                <a:solidFill>
                  <a:schemeClr val="bg1">
                    <a:lumMod val="50000"/>
                  </a:schemeClr>
                </a:solidFill>
                <a:ea typeface="맑은 고딕" charset="-127"/>
                <a:cs typeface="Arial" panose="020B0604020202020204" pitchFamily="34" charset="0"/>
              </a:rPr>
              <a:t>A user can be a member of other site group member by bellow user based option.</a:t>
            </a:r>
          </a:p>
          <a:p>
            <a:pPr marL="0" indent="0" defTabSz="1007760" fontAlgn="auto" latinLnBrk="1">
              <a:lnSpc>
                <a:spcPct val="90000"/>
              </a:lnSpc>
              <a:spcBef>
                <a:spcPts val="1102"/>
              </a:spcBef>
              <a:spcAft>
                <a:spcPts val="0"/>
              </a:spcAft>
              <a:buClr>
                <a:srgbClr val="E66319"/>
              </a:buClr>
              <a:buNone/>
              <a:defRPr/>
            </a:pPr>
            <a:r>
              <a:rPr lang="en-US" altLang="ko-KR" sz="1200" dirty="0">
                <a:solidFill>
                  <a:schemeClr val="bg1">
                    <a:lumMod val="50000"/>
                  </a:schemeClr>
                </a:solidFill>
                <a:cs typeface="Arial" panose="020B0604020202020204" pitchFamily="34" charset="0"/>
              </a:rPr>
              <a:t>When customer create a user, or modify user attribute, Group member type can be assigned with single site group member or multi site group members as bellow.</a:t>
            </a:r>
            <a:endParaRPr lang="ko-KR" altLang="ko-KR" sz="1200" dirty="0">
              <a:solidFill>
                <a:schemeClr val="bg1">
                  <a:lumMod val="50000"/>
                </a:schemeClr>
              </a:solidFill>
              <a:cs typeface="Arial" panose="020B0604020202020204" pitchFamily="34" charset="0"/>
            </a:endParaRPr>
          </a:p>
          <a:p>
            <a:pPr marL="0" lvl="0" indent="0">
              <a:buNone/>
            </a:pPr>
            <a:r>
              <a:rPr lang="en-US" altLang="ko-KR" sz="1200" dirty="0">
                <a:solidFill>
                  <a:schemeClr val="bg1">
                    <a:lumMod val="50000"/>
                  </a:schemeClr>
                </a:solidFill>
                <a:cs typeface="Arial" panose="020B0604020202020204" pitchFamily="34" charset="0"/>
              </a:rPr>
              <a:t>	- Single site group members : user can be assigned as a member of same site groups.</a:t>
            </a:r>
            <a:endParaRPr lang="ko-KR" altLang="ko-KR" sz="1200" dirty="0">
              <a:solidFill>
                <a:schemeClr val="bg1">
                  <a:lumMod val="50000"/>
                </a:schemeClr>
              </a:solidFill>
              <a:cs typeface="Arial" panose="020B0604020202020204" pitchFamily="34" charset="0"/>
            </a:endParaRPr>
          </a:p>
          <a:p>
            <a:pPr marL="0" lvl="0" indent="0">
              <a:buNone/>
            </a:pPr>
            <a:r>
              <a:rPr lang="en-US" altLang="ko-KR" sz="1200" dirty="0">
                <a:solidFill>
                  <a:schemeClr val="bg1">
                    <a:lumMod val="50000"/>
                  </a:schemeClr>
                </a:solidFill>
                <a:cs typeface="Arial" panose="020B0604020202020204" pitchFamily="34" charset="0"/>
              </a:rPr>
              <a:t>	- Multiple site group members : user can be assigned as a member of all site groups.</a:t>
            </a:r>
          </a:p>
          <a:p>
            <a:pPr lvl="0"/>
            <a:endParaRPr lang="en-US" altLang="ko-KR" sz="1200" dirty="0">
              <a:solidFill>
                <a:schemeClr val="bg1">
                  <a:lumMod val="50000"/>
                </a:schemeClr>
              </a:solidFill>
              <a:cs typeface="Arial" panose="020B0604020202020204" pitchFamily="34" charset="0"/>
            </a:endParaRPr>
          </a:p>
          <a:p>
            <a:pPr marL="0" lvl="0" indent="0">
              <a:buNone/>
            </a:pPr>
            <a:r>
              <a:rPr lang="en-US" altLang="ko-KR" sz="1200" dirty="0">
                <a:solidFill>
                  <a:schemeClr val="bg1">
                    <a:lumMod val="50000"/>
                  </a:schemeClr>
                </a:solidFill>
                <a:cs typeface="Arial" panose="020B0604020202020204" pitchFamily="34" charset="0"/>
              </a:rPr>
              <a:t>To set this up go to User Setup select the extension you want then choose Multi Site Group member </a:t>
            </a:r>
            <a:endParaRPr lang="ko-KR" altLang="ko-KR" sz="1200" dirty="0">
              <a:solidFill>
                <a:schemeClr val="bg1">
                  <a:lumMod val="50000"/>
                </a:schemeClr>
              </a:solidFill>
              <a:cs typeface="Arial" panose="020B0604020202020204" pitchFamily="34" charset="0"/>
            </a:endParaRPr>
          </a:p>
        </p:txBody>
      </p:sp>
      <p:sp>
        <p:nvSpPr>
          <p:cNvPr id="4" name="Title 3">
            <a:extLst>
              <a:ext uri="{FF2B5EF4-FFF2-40B4-BE49-F238E27FC236}">
                <a16:creationId xmlns:a16="http://schemas.microsoft.com/office/drawing/2014/main" id="{243EAAB2-E343-4887-B066-F68F4B3EFFFA}"/>
              </a:ext>
            </a:extLst>
          </p:cNvPr>
          <p:cNvSpPr>
            <a:spLocks noGrp="1"/>
          </p:cNvSpPr>
          <p:nvPr>
            <p:ph type="title"/>
          </p:nvPr>
        </p:nvSpPr>
        <p:spPr>
          <a:xfrm>
            <a:off x="138545" y="317902"/>
            <a:ext cx="9559637" cy="564375"/>
          </a:xfrm>
        </p:spPr>
        <p:txBody>
          <a:bodyPr/>
          <a:lstStyle/>
          <a:p>
            <a:pPr lvl="0"/>
            <a:r>
              <a:rPr lang="en-US" altLang="ko-KR" b="0" dirty="0">
                <a:solidFill>
                  <a:schemeClr val="bg1">
                    <a:lumMod val="50000"/>
                  </a:schemeClr>
                </a:solidFill>
                <a:latin typeface="Arial" panose="020B0604020202020204" pitchFamily="34" charset="0"/>
                <a:cs typeface="+mn-cs"/>
              </a:rPr>
              <a:t>Allowing users from multiple sites to be members of same hunt group</a:t>
            </a:r>
          </a:p>
        </p:txBody>
      </p:sp>
      <p:grpSp>
        <p:nvGrpSpPr>
          <p:cNvPr id="8" name="Group 7">
            <a:extLst>
              <a:ext uri="{FF2B5EF4-FFF2-40B4-BE49-F238E27FC236}">
                <a16:creationId xmlns:a16="http://schemas.microsoft.com/office/drawing/2014/main" id="{77C04949-327D-4496-BA13-7B84CD53DE7C}"/>
              </a:ext>
            </a:extLst>
          </p:cNvPr>
          <p:cNvGrpSpPr/>
          <p:nvPr/>
        </p:nvGrpSpPr>
        <p:grpSpPr>
          <a:xfrm>
            <a:off x="1551676" y="2978080"/>
            <a:ext cx="6196552" cy="3427187"/>
            <a:chOff x="1551676" y="2978080"/>
            <a:chExt cx="6196552" cy="3427187"/>
          </a:xfrm>
        </p:grpSpPr>
        <p:pic>
          <p:nvPicPr>
            <p:cNvPr id="9" name="Picture 8">
              <a:extLst>
                <a:ext uri="{FF2B5EF4-FFF2-40B4-BE49-F238E27FC236}">
                  <a16:creationId xmlns:a16="http://schemas.microsoft.com/office/drawing/2014/main" id="{161E5099-AFC5-4015-B8F7-E98E01C01B02}"/>
                </a:ext>
              </a:extLst>
            </p:cNvPr>
            <p:cNvPicPr>
              <a:picLocks noChangeAspect="1"/>
            </p:cNvPicPr>
            <p:nvPr/>
          </p:nvPicPr>
          <p:blipFill>
            <a:blip r:embed="rId2"/>
            <a:stretch>
              <a:fillRect/>
            </a:stretch>
          </p:blipFill>
          <p:spPr>
            <a:xfrm>
              <a:off x="1551676" y="2978080"/>
              <a:ext cx="6196552" cy="3389162"/>
            </a:xfrm>
            <a:prstGeom prst="rect">
              <a:avLst/>
            </a:prstGeom>
          </p:spPr>
        </p:pic>
        <p:sp>
          <p:nvSpPr>
            <p:cNvPr id="10" name="Rectangle 9">
              <a:extLst>
                <a:ext uri="{FF2B5EF4-FFF2-40B4-BE49-F238E27FC236}">
                  <a16:creationId xmlns:a16="http://schemas.microsoft.com/office/drawing/2014/main" id="{5ECAE3EF-B7B1-491E-90E0-A18571DFC4B6}"/>
                </a:ext>
              </a:extLst>
            </p:cNvPr>
            <p:cNvSpPr/>
            <p:nvPr/>
          </p:nvSpPr>
          <p:spPr>
            <a:xfrm>
              <a:off x="1692252" y="6148082"/>
              <a:ext cx="4591894" cy="25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4"/>
            </a:p>
          </p:txBody>
        </p:sp>
      </p:grpSp>
    </p:spTree>
    <p:extLst>
      <p:ext uri="{BB962C8B-B14F-4D97-AF65-F5344CB8AC3E}">
        <p14:creationId xmlns:p14="http://schemas.microsoft.com/office/powerpoint/2010/main" val="372193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E1A44-1642-469B-9189-455D3E9EF5CB}"/>
              </a:ext>
            </a:extLst>
          </p:cNvPr>
          <p:cNvSpPr>
            <a:spLocks noGrp="1"/>
          </p:cNvSpPr>
          <p:nvPr>
            <p:ph type="title"/>
          </p:nvPr>
        </p:nvSpPr>
        <p:spPr>
          <a:xfrm>
            <a:off x="110836" y="317902"/>
            <a:ext cx="9795164" cy="564375"/>
          </a:xfrm>
        </p:spPr>
        <p:txBody>
          <a:bodyPr/>
          <a:lstStyle/>
          <a:p>
            <a:r>
              <a:rPr lang="en-US" altLang="ko-KR" b="0" dirty="0">
                <a:solidFill>
                  <a:schemeClr val="bg1">
                    <a:lumMod val="50000"/>
                  </a:schemeClr>
                </a:solidFill>
                <a:latin typeface="Arial" panose="020B0604020202020204" pitchFamily="34" charset="0"/>
              </a:rPr>
              <a:t>Allowing users from multiple sites to be members of same hunt group</a:t>
            </a:r>
            <a:endParaRPr lang="en-GB" dirty="0">
              <a:solidFill>
                <a:schemeClr val="bg1">
                  <a:lumMod val="50000"/>
                </a:schemeClr>
              </a:solidFill>
            </a:endParaRPr>
          </a:p>
        </p:txBody>
      </p:sp>
      <p:grpSp>
        <p:nvGrpSpPr>
          <p:cNvPr id="8" name="Group 7">
            <a:extLst>
              <a:ext uri="{FF2B5EF4-FFF2-40B4-BE49-F238E27FC236}">
                <a16:creationId xmlns:a16="http://schemas.microsoft.com/office/drawing/2014/main" id="{653942C8-EF23-4B8D-B852-6195F85019F5}"/>
              </a:ext>
            </a:extLst>
          </p:cNvPr>
          <p:cNvGrpSpPr/>
          <p:nvPr/>
        </p:nvGrpSpPr>
        <p:grpSpPr>
          <a:xfrm>
            <a:off x="845787" y="2071794"/>
            <a:ext cx="8071468" cy="4528584"/>
            <a:chOff x="1483096" y="1628448"/>
            <a:chExt cx="8071468" cy="4528584"/>
          </a:xfrm>
        </p:grpSpPr>
        <p:grpSp>
          <p:nvGrpSpPr>
            <p:cNvPr id="9" name="Group 8">
              <a:extLst>
                <a:ext uri="{FF2B5EF4-FFF2-40B4-BE49-F238E27FC236}">
                  <a16:creationId xmlns:a16="http://schemas.microsoft.com/office/drawing/2014/main" id="{54B1421E-D9FD-48BB-BD8C-FB9E48271E2B}"/>
                </a:ext>
              </a:extLst>
            </p:cNvPr>
            <p:cNvGrpSpPr/>
            <p:nvPr/>
          </p:nvGrpSpPr>
          <p:grpSpPr>
            <a:xfrm>
              <a:off x="1483096" y="1628448"/>
              <a:ext cx="5112133" cy="4528584"/>
              <a:chOff x="1483096" y="1628448"/>
              <a:chExt cx="5112133" cy="4528584"/>
            </a:xfrm>
          </p:grpSpPr>
          <p:pic>
            <p:nvPicPr>
              <p:cNvPr id="11" name="Picture 10">
                <a:extLst>
                  <a:ext uri="{FF2B5EF4-FFF2-40B4-BE49-F238E27FC236}">
                    <a16:creationId xmlns:a16="http://schemas.microsoft.com/office/drawing/2014/main" id="{C57AF512-0BA9-49A5-B319-E49D59431F38}"/>
                  </a:ext>
                </a:extLst>
              </p:cNvPr>
              <p:cNvPicPr>
                <a:picLocks noChangeAspect="1"/>
              </p:cNvPicPr>
              <p:nvPr/>
            </p:nvPicPr>
            <p:blipFill>
              <a:blip r:embed="rId2"/>
              <a:stretch>
                <a:fillRect/>
              </a:stretch>
            </p:blipFill>
            <p:spPr>
              <a:xfrm>
                <a:off x="1483096" y="1628448"/>
                <a:ext cx="5112133" cy="4528584"/>
              </a:xfrm>
              <a:prstGeom prst="rect">
                <a:avLst/>
              </a:prstGeom>
            </p:spPr>
          </p:pic>
          <p:sp>
            <p:nvSpPr>
              <p:cNvPr id="12" name="Rectangle 11">
                <a:extLst>
                  <a:ext uri="{FF2B5EF4-FFF2-40B4-BE49-F238E27FC236}">
                    <a16:creationId xmlns:a16="http://schemas.microsoft.com/office/drawing/2014/main" id="{0A1039DF-E383-4D20-B7A4-C99DC91D7EC7}"/>
                  </a:ext>
                </a:extLst>
              </p:cNvPr>
              <p:cNvSpPr/>
              <p:nvPr/>
            </p:nvSpPr>
            <p:spPr>
              <a:xfrm>
                <a:off x="4278164" y="5026620"/>
                <a:ext cx="2139080" cy="25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4"/>
              </a:p>
            </p:txBody>
          </p:sp>
          <p:sp>
            <p:nvSpPr>
              <p:cNvPr id="13" name="Rectangle 12">
                <a:extLst>
                  <a:ext uri="{FF2B5EF4-FFF2-40B4-BE49-F238E27FC236}">
                    <a16:creationId xmlns:a16="http://schemas.microsoft.com/office/drawing/2014/main" id="{741B743E-AA17-455F-A5B3-5E5E05C8130B}"/>
                  </a:ext>
                </a:extLst>
              </p:cNvPr>
              <p:cNvSpPr/>
              <p:nvPr/>
            </p:nvSpPr>
            <p:spPr>
              <a:xfrm>
                <a:off x="1587675" y="2427564"/>
                <a:ext cx="2319713" cy="183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4"/>
              </a:p>
            </p:txBody>
          </p:sp>
          <p:cxnSp>
            <p:nvCxnSpPr>
              <p:cNvPr id="14" name="Straight Arrow Connector 13">
                <a:extLst>
                  <a:ext uri="{FF2B5EF4-FFF2-40B4-BE49-F238E27FC236}">
                    <a16:creationId xmlns:a16="http://schemas.microsoft.com/office/drawing/2014/main" id="{81F031FF-1406-4130-81F8-4D532740B3E4}"/>
                  </a:ext>
                </a:extLst>
              </p:cNvPr>
              <p:cNvCxnSpPr/>
              <p:nvPr/>
            </p:nvCxnSpPr>
            <p:spPr>
              <a:xfrm flipH="1" flipV="1">
                <a:off x="4039163" y="2519404"/>
                <a:ext cx="2378081" cy="11055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D017BCA-2D51-485D-9FFD-520E2283C604}"/>
                  </a:ext>
                </a:extLst>
              </p:cNvPr>
              <p:cNvCxnSpPr>
                <a:stCxn id="10" idx="1"/>
              </p:cNvCxnSpPr>
              <p:nvPr/>
            </p:nvCxnSpPr>
            <p:spPr>
              <a:xfrm flipH="1">
                <a:off x="6246120" y="3681664"/>
                <a:ext cx="171124" cy="1242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4DE809C-7673-46B4-97CB-7E75DF0B6BFE}"/>
                </a:ext>
              </a:extLst>
            </p:cNvPr>
            <p:cNvSpPr txBox="1"/>
            <p:nvPr/>
          </p:nvSpPr>
          <p:spPr>
            <a:xfrm>
              <a:off x="6417244" y="3355709"/>
              <a:ext cx="3137320" cy="651910"/>
            </a:xfrm>
            <a:prstGeom prst="rect">
              <a:avLst/>
            </a:prstGeom>
            <a:noFill/>
          </p:spPr>
          <p:txBody>
            <a:bodyPr wrap="square" rtlCol="0">
              <a:spAutoFit/>
            </a:bodyPr>
            <a:lstStyle/>
            <a:p>
              <a:r>
                <a:rPr lang="en-US" altLang="ko-KR" sz="1212" dirty="0">
                  <a:cs typeface="Arial" panose="020B0604020202020204" pitchFamily="34" charset="0"/>
                </a:rPr>
                <a:t>101 can be a member of other site hunt group, because of multi site group member option</a:t>
              </a:r>
              <a:endParaRPr lang="ko-KR" altLang="en-US" sz="1212" dirty="0">
                <a:cs typeface="Arial" panose="020B0604020202020204" pitchFamily="34" charset="0"/>
              </a:endParaRPr>
            </a:p>
          </p:txBody>
        </p:sp>
      </p:grpSp>
      <p:sp>
        <p:nvSpPr>
          <p:cNvPr id="16" name="Content Placeholder 2">
            <a:extLst>
              <a:ext uri="{FF2B5EF4-FFF2-40B4-BE49-F238E27FC236}">
                <a16:creationId xmlns:a16="http://schemas.microsoft.com/office/drawing/2014/main" id="{DDC85086-16AE-4DBC-B277-3AB8D306564D}"/>
              </a:ext>
            </a:extLst>
          </p:cNvPr>
          <p:cNvSpPr txBox="1">
            <a:spLocks/>
          </p:cNvSpPr>
          <p:nvPr/>
        </p:nvSpPr>
        <p:spPr>
          <a:xfrm>
            <a:off x="515118" y="1134349"/>
            <a:ext cx="8944376" cy="1319521"/>
          </a:xfrm>
          <a:prstGeom prst="rect">
            <a:avLst/>
          </a:prstGeom>
        </p:spPr>
        <p:txBody>
          <a:bodyPr vert="horz" lIns="100775" tIns="50387" rIns="100775" bIns="50387" rtlCol="0">
            <a:normAutofit/>
          </a:bodyPr>
          <a:lstStyle/>
          <a:p>
            <a:pPr defTabSz="1007760" latinLnBrk="1">
              <a:lnSpc>
                <a:spcPct val="90000"/>
              </a:lnSpc>
              <a:spcBef>
                <a:spcPts val="1102"/>
              </a:spcBef>
              <a:buClr>
                <a:srgbClr val="E66319"/>
              </a:buClr>
              <a:defRPr/>
            </a:pPr>
            <a:r>
              <a:rPr lang="en-US" altLang="ko-KR" sz="1543" dirty="0">
                <a:solidFill>
                  <a:schemeClr val="bg1">
                    <a:lumMod val="50000"/>
                  </a:schemeClr>
                </a:solidFill>
                <a:ea typeface="맑은 고딕" charset="-127"/>
                <a:cs typeface="Arial" panose="020B0604020202020204" pitchFamily="34" charset="0"/>
              </a:rPr>
              <a:t>This option is applied to Hunt group, Paging group, pickup group.</a:t>
            </a:r>
          </a:p>
          <a:p>
            <a:pPr marL="251940" indent="-251940" defTabSz="1007760" latinLnBrk="1">
              <a:lnSpc>
                <a:spcPct val="90000"/>
              </a:lnSpc>
              <a:spcBef>
                <a:spcPts val="1102"/>
              </a:spcBef>
              <a:buClr>
                <a:srgbClr val="E66319"/>
              </a:buClr>
              <a:buFont typeface="Wingdings" panose="05000000000000000000" pitchFamily="2" charset="2"/>
              <a:buChar char="§"/>
              <a:defRPr/>
            </a:pPr>
            <a:endParaRPr lang="en-US" altLang="ko-KR" sz="1543" dirty="0">
              <a:solidFill>
                <a:schemeClr val="bg1">
                  <a:lumMod val="50000"/>
                </a:schemeClr>
              </a:solidFill>
              <a:ea typeface="맑은 고딕" charset="-127"/>
              <a:cs typeface="Arial" panose="020B0604020202020204" pitchFamily="34" charset="0"/>
            </a:endParaRPr>
          </a:p>
          <a:p>
            <a:pPr defTabSz="1007760" latinLnBrk="1">
              <a:lnSpc>
                <a:spcPct val="90000"/>
              </a:lnSpc>
              <a:spcBef>
                <a:spcPts val="1102"/>
              </a:spcBef>
              <a:buClr>
                <a:srgbClr val="E66319"/>
              </a:buClr>
              <a:defRPr/>
            </a:pPr>
            <a:endParaRPr lang="en-US" altLang="ko-KR" sz="1543" dirty="0">
              <a:solidFill>
                <a:schemeClr val="bg1">
                  <a:lumMod val="50000"/>
                </a:schemeClr>
              </a:solidFill>
              <a:ea typeface="맑은 고딕" charset="-127"/>
              <a:cs typeface="Arial" panose="020B0604020202020204" pitchFamily="34" charset="0"/>
            </a:endParaRPr>
          </a:p>
        </p:txBody>
      </p:sp>
    </p:spTree>
    <p:extLst>
      <p:ext uri="{BB962C8B-B14F-4D97-AF65-F5344CB8AC3E}">
        <p14:creationId xmlns:p14="http://schemas.microsoft.com/office/powerpoint/2010/main" val="292330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D53D3-2E28-474B-A24A-664C25B2D5E9}"/>
              </a:ext>
            </a:extLst>
          </p:cNvPr>
          <p:cNvSpPr>
            <a:spLocks noGrp="1"/>
          </p:cNvSpPr>
          <p:nvPr>
            <p:ph type="title"/>
          </p:nvPr>
        </p:nvSpPr>
        <p:spPr/>
        <p:txBody>
          <a:bodyPr/>
          <a:lstStyle/>
          <a:p>
            <a:pPr lvl="0" defTabSz="1007760" fontAlgn="auto" latinLnBrk="1">
              <a:lnSpc>
                <a:spcPct val="90000"/>
              </a:lnSpc>
              <a:spcAft>
                <a:spcPts val="0"/>
              </a:spcAft>
              <a:defRPr/>
            </a:pPr>
            <a:r>
              <a:rPr lang="en-US" altLang="ko-KR" sz="3086"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DND Preset Call Forward</a:t>
            </a:r>
            <a:endParaRPr lang="ko-KR" altLang="en-US" sz="3086"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endParaRPr>
          </a:p>
        </p:txBody>
      </p:sp>
      <p:sp>
        <p:nvSpPr>
          <p:cNvPr id="7" name="Content Placeholder 2">
            <a:extLst>
              <a:ext uri="{FF2B5EF4-FFF2-40B4-BE49-F238E27FC236}">
                <a16:creationId xmlns:a16="http://schemas.microsoft.com/office/drawing/2014/main" id="{EE8A4032-E885-4BBD-8326-C2EF96A398A8}"/>
              </a:ext>
            </a:extLst>
          </p:cNvPr>
          <p:cNvSpPr txBox="1">
            <a:spLocks/>
          </p:cNvSpPr>
          <p:nvPr/>
        </p:nvSpPr>
        <p:spPr>
          <a:xfrm>
            <a:off x="497775" y="1012356"/>
            <a:ext cx="8989823" cy="1297390"/>
          </a:xfrm>
          <a:prstGeom prst="rect">
            <a:avLst/>
          </a:prstGeom>
        </p:spPr>
        <p:txBody>
          <a:bodyPr vert="horz" lIns="100775" tIns="50387" rIns="100775" bIns="50387" rtlCol="0">
            <a:normAutofit fontScale="92500" lnSpcReduction="20000"/>
          </a:bodyPr>
          <a:lstStyle/>
          <a:p>
            <a:pPr defTabSz="1007760" fontAlgn="auto" latinLnBrk="1">
              <a:lnSpc>
                <a:spcPct val="90000"/>
              </a:lnSpc>
              <a:spcBef>
                <a:spcPts val="1102"/>
              </a:spcBef>
              <a:spcAft>
                <a:spcPts val="0"/>
              </a:spcAft>
              <a:buClr>
                <a:srgbClr val="E66319"/>
              </a:buClr>
              <a:defRPr/>
            </a:pPr>
            <a:r>
              <a:rPr lang="en-US" altLang="ko-KR" sz="1543" dirty="0">
                <a:solidFill>
                  <a:schemeClr val="bg1">
                    <a:lumMod val="50000"/>
                  </a:schemeClr>
                </a:solidFill>
                <a:latin typeface="arial" charset="0"/>
                <a:ea typeface="맑은 고딕" charset="-127"/>
              </a:rPr>
              <a:t>Preset Call Forward Destination for DND option is added to feature configuration</a:t>
            </a:r>
          </a:p>
          <a:p>
            <a:pPr defTabSz="1007760" fontAlgn="auto" latinLnBrk="1">
              <a:lnSpc>
                <a:spcPct val="90000"/>
              </a:lnSpc>
              <a:spcBef>
                <a:spcPts val="1102"/>
              </a:spcBef>
              <a:spcAft>
                <a:spcPts val="0"/>
              </a:spcAft>
              <a:buClr>
                <a:srgbClr val="E66319"/>
              </a:buClr>
              <a:defRPr/>
            </a:pPr>
            <a:r>
              <a:rPr lang="en-US" altLang="ko-KR" sz="1543" dirty="0">
                <a:solidFill>
                  <a:schemeClr val="bg1">
                    <a:lumMod val="50000"/>
                  </a:schemeClr>
                </a:solidFill>
                <a:latin typeface="arial" charset="0"/>
                <a:ea typeface="맑은 고딕" charset="-127"/>
              </a:rPr>
              <a:t>If user set DND destination, and enable DND, call will be routed to the DND forward destination. </a:t>
            </a:r>
          </a:p>
          <a:p>
            <a:pPr defTabSz="1007760" latinLnBrk="1">
              <a:lnSpc>
                <a:spcPct val="90000"/>
              </a:lnSpc>
              <a:spcBef>
                <a:spcPts val="1102"/>
              </a:spcBef>
              <a:buClr>
                <a:srgbClr val="E66319"/>
              </a:buClr>
              <a:defRPr/>
            </a:pPr>
            <a:r>
              <a:rPr lang="en-US" altLang="ko-KR" sz="1543" dirty="0">
                <a:solidFill>
                  <a:schemeClr val="bg1">
                    <a:lumMod val="50000"/>
                  </a:schemeClr>
                </a:solidFill>
                <a:latin typeface="arial" charset="0"/>
                <a:ea typeface="맑은 고딕" charset="-127"/>
              </a:rPr>
              <a:t>If user has DND destination, when call comes in to the phone and user presses the DND button, call will be routed to the destination. </a:t>
            </a:r>
          </a:p>
          <a:p>
            <a:pPr defTabSz="1007760" latinLnBrk="1">
              <a:lnSpc>
                <a:spcPct val="90000"/>
              </a:lnSpc>
              <a:spcBef>
                <a:spcPts val="1102"/>
              </a:spcBef>
              <a:buClr>
                <a:srgbClr val="E66319"/>
              </a:buClr>
              <a:defRPr/>
            </a:pPr>
            <a:r>
              <a:rPr lang="en-US" altLang="ko-KR" sz="1543" dirty="0">
                <a:solidFill>
                  <a:schemeClr val="bg1">
                    <a:lumMod val="50000"/>
                  </a:schemeClr>
                </a:solidFill>
                <a:latin typeface="arial" charset="0"/>
                <a:ea typeface="맑은 고딕" charset="-127"/>
              </a:rPr>
              <a:t>If DND destination is set to voice mail number, call will be routed to voice mail.</a:t>
            </a:r>
          </a:p>
        </p:txBody>
      </p:sp>
      <p:pic>
        <p:nvPicPr>
          <p:cNvPr id="8" name="Picture 2">
            <a:extLst>
              <a:ext uri="{FF2B5EF4-FFF2-40B4-BE49-F238E27FC236}">
                <a16:creationId xmlns:a16="http://schemas.microsoft.com/office/drawing/2014/main" id="{30C82561-48C1-4419-9680-E10628EED500}"/>
              </a:ext>
            </a:extLst>
          </p:cNvPr>
          <p:cNvPicPr>
            <a:picLocks noChangeAspect="1" noChangeArrowheads="1"/>
          </p:cNvPicPr>
          <p:nvPr/>
        </p:nvPicPr>
        <p:blipFill>
          <a:blip r:embed="rId2"/>
          <a:srcRect/>
          <a:stretch>
            <a:fillRect/>
          </a:stretch>
        </p:blipFill>
        <p:spPr bwMode="auto">
          <a:xfrm>
            <a:off x="1958098" y="2328014"/>
            <a:ext cx="6119102" cy="4483400"/>
          </a:xfrm>
          <a:prstGeom prst="rect">
            <a:avLst/>
          </a:prstGeom>
          <a:noFill/>
          <a:ln w="9525">
            <a:noFill/>
            <a:miter lim="800000"/>
            <a:headEnd/>
            <a:tailEnd/>
          </a:ln>
          <a:effectLst/>
        </p:spPr>
      </p:pic>
    </p:spTree>
    <p:extLst>
      <p:ext uri="{BB962C8B-B14F-4D97-AF65-F5344CB8AC3E}">
        <p14:creationId xmlns:p14="http://schemas.microsoft.com/office/powerpoint/2010/main" val="20651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AD5EBA-6F01-4ADB-915B-97C63213CA53}"/>
              </a:ext>
            </a:extLst>
          </p:cNvPr>
          <p:cNvSpPr>
            <a:spLocks noGrp="1"/>
          </p:cNvSpPr>
          <p:nvPr>
            <p:ph type="title"/>
          </p:nvPr>
        </p:nvSpPr>
        <p:spPr/>
        <p:txBody>
          <a:bodyPr/>
          <a:lstStyle/>
          <a:p>
            <a:pPr lvl="0" defTabSz="1007760" latinLnBrk="1">
              <a:lnSpc>
                <a:spcPct val="90000"/>
              </a:lnSpc>
              <a:defRPr/>
            </a:pPr>
            <a:r>
              <a:rPr lang="en-US" altLang="ko-KR" sz="3086"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DN number replacement with Name</a:t>
            </a:r>
          </a:p>
        </p:txBody>
      </p:sp>
      <p:sp>
        <p:nvSpPr>
          <p:cNvPr id="9" name="TextBox 2">
            <a:extLst>
              <a:ext uri="{FF2B5EF4-FFF2-40B4-BE49-F238E27FC236}">
                <a16:creationId xmlns:a16="http://schemas.microsoft.com/office/drawing/2014/main" id="{030B0543-72C4-4D7A-B67A-30AFF1EA4B0A}"/>
              </a:ext>
            </a:extLst>
          </p:cNvPr>
          <p:cNvSpPr txBox="1">
            <a:spLocks noChangeArrowheads="1"/>
          </p:cNvSpPr>
          <p:nvPr/>
        </p:nvSpPr>
        <p:spPr bwMode="auto">
          <a:xfrm>
            <a:off x="457200" y="1074420"/>
            <a:ext cx="8229600" cy="19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07760" latinLnBrk="1">
              <a:lnSpc>
                <a:spcPct val="90000"/>
              </a:lnSpc>
              <a:spcBef>
                <a:spcPts val="1102"/>
              </a:spcBef>
              <a:buClr>
                <a:srgbClr val="E66319"/>
              </a:buClr>
              <a:buNone/>
            </a:pPr>
            <a:r>
              <a:rPr lang="en-US" altLang="ko-KR" sz="1600" dirty="0">
                <a:solidFill>
                  <a:schemeClr val="bg1">
                    <a:lumMod val="50000"/>
                  </a:schemeClr>
                </a:solidFill>
                <a:latin typeface="arial" charset="0"/>
                <a:ea typeface="맑은 고딕" charset="-127"/>
              </a:rPr>
              <a:t>‘DN’ + extension number is presented on idle screen of the phone and on the flexible button, but as this is not a familiar terminology for all customers you are now able to amend. </a:t>
            </a:r>
          </a:p>
          <a:p>
            <a:pPr defTabSz="1007760" latinLnBrk="1">
              <a:lnSpc>
                <a:spcPct val="90000"/>
              </a:lnSpc>
              <a:spcBef>
                <a:spcPts val="1102"/>
              </a:spcBef>
              <a:buClr>
                <a:srgbClr val="E66319"/>
              </a:buClr>
              <a:buNone/>
            </a:pPr>
            <a:r>
              <a:rPr lang="en-US" altLang="ko-KR" sz="1600" dirty="0">
                <a:solidFill>
                  <a:schemeClr val="bg1">
                    <a:lumMod val="50000"/>
                  </a:schemeClr>
                </a:solidFill>
                <a:latin typeface="arial" charset="0"/>
                <a:ea typeface="맑은 고딕" charset="-127"/>
              </a:rPr>
              <a:t>If customer changes flexible button label, the label will be presented instead of DN + extension number.</a:t>
            </a:r>
          </a:p>
          <a:p>
            <a:pPr defTabSz="1007760" latinLnBrk="1">
              <a:lnSpc>
                <a:spcPct val="90000"/>
              </a:lnSpc>
              <a:spcBef>
                <a:spcPts val="1102"/>
              </a:spcBef>
              <a:buClr>
                <a:srgbClr val="E66319"/>
              </a:buClr>
              <a:buNone/>
            </a:pPr>
            <a:r>
              <a:rPr lang="en-US" altLang="ko-KR" sz="1600" dirty="0">
                <a:solidFill>
                  <a:schemeClr val="bg1">
                    <a:lumMod val="50000"/>
                  </a:schemeClr>
                </a:solidFill>
                <a:latin typeface="arial" charset="0"/>
                <a:ea typeface="맑은 고딕" charset="-127"/>
              </a:rPr>
              <a:t>Changed LCD Display in OFFHOOK state for LIP</a:t>
            </a:r>
          </a:p>
          <a:p>
            <a:pPr eaLnBrk="1" hangingPunct="1">
              <a:spcBef>
                <a:spcPct val="0"/>
              </a:spcBef>
              <a:buFont typeface="Wingdings" panose="05000000000000000000" pitchFamily="2" charset="2"/>
              <a:buChar char="Ø"/>
            </a:pPr>
            <a:endParaRPr lang="en-US" altLang="ko-KR" sz="1600" dirty="0">
              <a:solidFill>
                <a:schemeClr val="bg1">
                  <a:lumMod val="50000"/>
                </a:schemeClr>
              </a:solidFill>
            </a:endParaRPr>
          </a:p>
        </p:txBody>
      </p:sp>
      <p:grpSp>
        <p:nvGrpSpPr>
          <p:cNvPr id="7" name="Group 6">
            <a:extLst>
              <a:ext uri="{FF2B5EF4-FFF2-40B4-BE49-F238E27FC236}">
                <a16:creationId xmlns:a16="http://schemas.microsoft.com/office/drawing/2014/main" id="{6F75506E-80CA-41CD-A64B-5C7333B4A450}"/>
              </a:ext>
            </a:extLst>
          </p:cNvPr>
          <p:cNvGrpSpPr/>
          <p:nvPr/>
        </p:nvGrpSpPr>
        <p:grpSpPr>
          <a:xfrm>
            <a:off x="853350" y="2595699"/>
            <a:ext cx="7196848" cy="3892578"/>
            <a:chOff x="853350" y="2595699"/>
            <a:chExt cx="7196848" cy="3892578"/>
          </a:xfrm>
        </p:grpSpPr>
        <p:sp>
          <p:nvSpPr>
            <p:cNvPr id="8" name="직사각형 7">
              <a:extLst>
                <a:ext uri="{FF2B5EF4-FFF2-40B4-BE49-F238E27FC236}">
                  <a16:creationId xmlns:a16="http://schemas.microsoft.com/office/drawing/2014/main" id="{716F5278-4B24-4401-B422-3EBFD30F4DE0}"/>
                </a:ext>
              </a:extLst>
            </p:cNvPr>
            <p:cNvSpPr/>
            <p:nvPr/>
          </p:nvSpPr>
          <p:spPr>
            <a:xfrm>
              <a:off x="853350" y="3926681"/>
              <a:ext cx="2357744" cy="979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204" dirty="0">
                  <a:solidFill>
                    <a:schemeClr val="tx1"/>
                  </a:solidFill>
                </a:rPr>
                <a:t>CloudLab 100</a:t>
              </a:r>
            </a:p>
            <a:p>
              <a:pPr algn="ctr"/>
              <a:r>
                <a:rPr lang="en-US" altLang="ko-KR" sz="2204" dirty="0">
                  <a:solidFill>
                    <a:schemeClr val="tx1"/>
                  </a:solidFill>
                </a:rPr>
                <a:t>05 SEP 17 07:59 pm</a:t>
              </a:r>
              <a:endParaRPr lang="ko-KR" altLang="en-US" sz="2204" dirty="0">
                <a:solidFill>
                  <a:schemeClr val="tx1"/>
                </a:solidFill>
              </a:endParaRPr>
            </a:p>
          </p:txBody>
        </p:sp>
        <p:sp>
          <p:nvSpPr>
            <p:cNvPr id="13" name="직사각형 8">
              <a:extLst>
                <a:ext uri="{FF2B5EF4-FFF2-40B4-BE49-F238E27FC236}">
                  <a16:creationId xmlns:a16="http://schemas.microsoft.com/office/drawing/2014/main" id="{7A8C97A8-3E01-412F-A38C-2FB6C8BABA0E}"/>
                </a:ext>
              </a:extLst>
            </p:cNvPr>
            <p:cNvSpPr/>
            <p:nvPr/>
          </p:nvSpPr>
          <p:spPr>
            <a:xfrm>
              <a:off x="5641749" y="3153448"/>
              <a:ext cx="2370419" cy="1149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204" dirty="0">
                  <a:solidFill>
                    <a:schemeClr val="tx1"/>
                  </a:solidFill>
                </a:rPr>
                <a:t>   DN 100</a:t>
              </a:r>
            </a:p>
            <a:p>
              <a:pPr algn="ctr"/>
              <a:r>
                <a:rPr lang="en-US" altLang="ko-KR" sz="2204" dirty="0">
                  <a:solidFill>
                    <a:schemeClr val="tx1"/>
                  </a:solidFill>
                </a:rPr>
                <a:t>05 SEP 17 07:59 pm</a:t>
              </a:r>
              <a:endParaRPr lang="ko-KR" altLang="en-US" sz="2204" dirty="0">
                <a:solidFill>
                  <a:schemeClr val="tx1"/>
                </a:solidFill>
              </a:endParaRPr>
            </a:p>
          </p:txBody>
        </p:sp>
        <p:sp>
          <p:nvSpPr>
            <p:cNvPr id="14" name="오른쪽 화살표 9">
              <a:extLst>
                <a:ext uri="{FF2B5EF4-FFF2-40B4-BE49-F238E27FC236}">
                  <a16:creationId xmlns:a16="http://schemas.microsoft.com/office/drawing/2014/main" id="{367206E4-BFE8-4C12-ABF4-2A559C4EE2DB}"/>
                </a:ext>
              </a:extLst>
            </p:cNvPr>
            <p:cNvSpPr/>
            <p:nvPr/>
          </p:nvSpPr>
          <p:spPr>
            <a:xfrm>
              <a:off x="3838579" y="4383017"/>
              <a:ext cx="893660" cy="389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4"/>
            </a:p>
          </p:txBody>
        </p:sp>
        <p:sp>
          <p:nvSpPr>
            <p:cNvPr id="15" name="TextBox 14">
              <a:extLst>
                <a:ext uri="{FF2B5EF4-FFF2-40B4-BE49-F238E27FC236}">
                  <a16:creationId xmlns:a16="http://schemas.microsoft.com/office/drawing/2014/main" id="{3DD888FD-65A3-40B0-B7F0-2D25FFADDD10}"/>
                </a:ext>
              </a:extLst>
            </p:cNvPr>
            <p:cNvSpPr txBox="1"/>
            <p:nvPr/>
          </p:nvSpPr>
          <p:spPr>
            <a:xfrm>
              <a:off x="3475718" y="3743850"/>
              <a:ext cx="1901406" cy="770724"/>
            </a:xfrm>
            <a:prstGeom prst="rect">
              <a:avLst/>
            </a:prstGeom>
            <a:noFill/>
          </p:spPr>
          <p:txBody>
            <a:bodyPr wrap="square" rtlCol="0">
              <a:spAutoFit/>
            </a:bodyPr>
            <a:lstStyle/>
            <a:p>
              <a:r>
                <a:rPr lang="en-US" altLang="ko-KR" sz="2204" dirty="0"/>
                <a:t>SPEAKER button</a:t>
              </a:r>
              <a:endParaRPr lang="ko-KR" altLang="en-US" sz="2204" dirty="0"/>
            </a:p>
          </p:txBody>
        </p:sp>
        <p:sp>
          <p:nvSpPr>
            <p:cNvPr id="16" name="직사각형 15">
              <a:extLst>
                <a:ext uri="{FF2B5EF4-FFF2-40B4-BE49-F238E27FC236}">
                  <a16:creationId xmlns:a16="http://schemas.microsoft.com/office/drawing/2014/main" id="{EB1456A1-524F-405D-975C-5CD09088C980}"/>
                </a:ext>
              </a:extLst>
            </p:cNvPr>
            <p:cNvSpPr/>
            <p:nvPr/>
          </p:nvSpPr>
          <p:spPr>
            <a:xfrm>
              <a:off x="5641749" y="5355888"/>
              <a:ext cx="2408449" cy="11323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204" dirty="0">
                  <a:solidFill>
                    <a:schemeClr val="tx1"/>
                  </a:solidFill>
                </a:rPr>
                <a:t>CloudLab 100</a:t>
              </a:r>
            </a:p>
            <a:p>
              <a:pPr algn="ctr"/>
              <a:r>
                <a:rPr lang="en-US" altLang="ko-KR" sz="2204" dirty="0">
                  <a:solidFill>
                    <a:schemeClr val="tx1"/>
                  </a:solidFill>
                </a:rPr>
                <a:t>05 SEP 17 07:59 pm</a:t>
              </a:r>
              <a:endParaRPr lang="ko-KR" altLang="en-US" sz="2204" dirty="0">
                <a:solidFill>
                  <a:schemeClr val="tx1"/>
                </a:solidFill>
              </a:endParaRPr>
            </a:p>
          </p:txBody>
        </p:sp>
        <p:sp>
          <p:nvSpPr>
            <p:cNvPr id="17" name="TextBox 16">
              <a:extLst>
                <a:ext uri="{FF2B5EF4-FFF2-40B4-BE49-F238E27FC236}">
                  <a16:creationId xmlns:a16="http://schemas.microsoft.com/office/drawing/2014/main" id="{9A4FD52E-09EC-496B-B849-03D03C6E3487}"/>
                </a:ext>
              </a:extLst>
            </p:cNvPr>
            <p:cNvSpPr txBox="1"/>
            <p:nvPr/>
          </p:nvSpPr>
          <p:spPr>
            <a:xfrm>
              <a:off x="6209003" y="4833025"/>
              <a:ext cx="1451406" cy="499367"/>
            </a:xfrm>
            <a:prstGeom prst="rect">
              <a:avLst/>
            </a:prstGeom>
            <a:noFill/>
          </p:spPr>
          <p:txBody>
            <a:bodyPr wrap="square" rtlCol="0">
              <a:spAutoFit/>
            </a:bodyPr>
            <a:lstStyle/>
            <a:p>
              <a:pPr algn="ctr"/>
              <a:r>
                <a:rPr lang="en-US" altLang="ko-KR" sz="2645" b="1" dirty="0">
                  <a:solidFill>
                    <a:srgbClr val="FF0000"/>
                  </a:solidFill>
                  <a:effectLst>
                    <a:outerShdw blurRad="38100" dist="38100" dir="2700000" algn="tl">
                      <a:srgbClr val="000000">
                        <a:alpha val="43137"/>
                      </a:srgbClr>
                    </a:outerShdw>
                  </a:effectLst>
                </a:rPr>
                <a:t>After</a:t>
              </a:r>
              <a:endParaRPr lang="ko-KR" altLang="en-US" sz="2645" b="1" dirty="0">
                <a:solidFill>
                  <a:srgbClr val="FF0000"/>
                </a:solidFill>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92C0EA58-C1CF-4CD2-9396-D4D29995E046}"/>
                </a:ext>
              </a:extLst>
            </p:cNvPr>
            <p:cNvSpPr txBox="1"/>
            <p:nvPr/>
          </p:nvSpPr>
          <p:spPr>
            <a:xfrm>
              <a:off x="6186810" y="2595699"/>
              <a:ext cx="1349996" cy="499367"/>
            </a:xfrm>
            <a:prstGeom prst="rect">
              <a:avLst/>
            </a:prstGeom>
            <a:noFill/>
          </p:spPr>
          <p:txBody>
            <a:bodyPr wrap="square" rtlCol="0">
              <a:spAutoFit/>
            </a:bodyPr>
            <a:lstStyle/>
            <a:p>
              <a:pPr algn="ctr"/>
              <a:r>
                <a:rPr lang="en-US" altLang="ko-KR" sz="2645" b="1" dirty="0">
                  <a:solidFill>
                    <a:srgbClr val="FF0000"/>
                  </a:solidFill>
                  <a:effectLst>
                    <a:outerShdw blurRad="38100" dist="38100" dir="2700000" algn="tl">
                      <a:srgbClr val="000000">
                        <a:alpha val="43137"/>
                      </a:srgbClr>
                    </a:outerShdw>
                  </a:effectLst>
                </a:rPr>
                <a:t>Before</a:t>
              </a:r>
              <a:endParaRPr lang="ko-KR" altLang="en-US" sz="2645" b="1" dirty="0">
                <a:solidFill>
                  <a:srgbClr val="FF0000"/>
                </a:solidFill>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0B8CF7C7-9184-4F76-B0A9-8B40D4237FFB}"/>
                </a:ext>
              </a:extLst>
            </p:cNvPr>
            <p:cNvSpPr txBox="1"/>
            <p:nvPr/>
          </p:nvSpPr>
          <p:spPr>
            <a:xfrm>
              <a:off x="1304934" y="3016044"/>
              <a:ext cx="1454575" cy="770724"/>
            </a:xfrm>
            <a:prstGeom prst="rect">
              <a:avLst/>
            </a:prstGeom>
            <a:noFill/>
          </p:spPr>
          <p:txBody>
            <a:bodyPr wrap="square" rtlCol="0">
              <a:spAutoFit/>
            </a:bodyPr>
            <a:lstStyle/>
            <a:p>
              <a:pPr algn="ctr"/>
              <a:r>
                <a:rPr lang="en-US" altLang="ko-KR" sz="2204" dirty="0"/>
                <a:t>IDLE State</a:t>
              </a:r>
              <a:endParaRPr lang="ko-KR" altLang="en-US" sz="2204" dirty="0"/>
            </a:p>
          </p:txBody>
        </p:sp>
      </p:grpSp>
    </p:spTree>
    <p:extLst>
      <p:ext uri="{BB962C8B-B14F-4D97-AF65-F5344CB8AC3E}">
        <p14:creationId xmlns:p14="http://schemas.microsoft.com/office/powerpoint/2010/main" val="348271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9F71A-782D-4AA4-A04C-8EDC3F62D3F9}"/>
              </a:ext>
            </a:extLst>
          </p:cNvPr>
          <p:cNvSpPr>
            <a:spLocks noGrp="1"/>
          </p:cNvSpPr>
          <p:nvPr>
            <p:ph type="title"/>
          </p:nvPr>
        </p:nvSpPr>
        <p:spPr/>
        <p:txBody>
          <a:bodyPr/>
          <a:lstStyle/>
          <a:p>
            <a:r>
              <a:rPr lang="en-US" altLang="ko-KR" b="0" dirty="0">
                <a:solidFill>
                  <a:srgbClr val="999999"/>
                </a:solidFill>
                <a:latin typeface="iPECS" panose="020B0603000000000000" pitchFamily="50" charset="-127"/>
                <a:ea typeface="iPECS" panose="020B0603000000000000" pitchFamily="50" charset="-127"/>
                <a:cs typeface="iPECS" panose="020B0603000000000000" pitchFamily="50" charset="-127"/>
              </a:rPr>
              <a:t>DN number replacement with Name</a:t>
            </a:r>
            <a:endParaRPr lang="en-GB" dirty="0"/>
          </a:p>
        </p:txBody>
      </p:sp>
      <p:sp>
        <p:nvSpPr>
          <p:cNvPr id="5" name="직사각형 2">
            <a:extLst>
              <a:ext uri="{FF2B5EF4-FFF2-40B4-BE49-F238E27FC236}">
                <a16:creationId xmlns:a16="http://schemas.microsoft.com/office/drawing/2014/main" id="{4B6C7A31-4C83-409A-B07F-0CD99D3522C6}"/>
              </a:ext>
            </a:extLst>
          </p:cNvPr>
          <p:cNvSpPr>
            <a:spLocks noChangeArrowheads="1"/>
          </p:cNvSpPr>
          <p:nvPr/>
        </p:nvSpPr>
        <p:spPr bwMode="auto">
          <a:xfrm>
            <a:off x="636588" y="1049338"/>
            <a:ext cx="86459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pPr>
            <a:r>
              <a:rPr lang="en-US" altLang="ko-KR" sz="1600" dirty="0">
                <a:solidFill>
                  <a:schemeClr val="bg1">
                    <a:lumMod val="50000"/>
                  </a:schemeClr>
                </a:solidFill>
                <a:latin typeface="arial" charset="0"/>
                <a:ea typeface="맑은 고딕" charset="-127"/>
              </a:rPr>
              <a:t>To Change the label go to User Phone Configuration and select the fist flexible button to add a label. </a:t>
            </a:r>
            <a:endParaRPr lang="en-US" altLang="ko-KR" sz="1600" dirty="0">
              <a:solidFill>
                <a:schemeClr val="bg1">
                  <a:lumMod val="50000"/>
                </a:schemeClr>
              </a:solidFill>
            </a:endParaRPr>
          </a:p>
        </p:txBody>
      </p:sp>
      <p:pic>
        <p:nvPicPr>
          <p:cNvPr id="7" name="Picture 3">
            <a:extLst>
              <a:ext uri="{FF2B5EF4-FFF2-40B4-BE49-F238E27FC236}">
                <a16:creationId xmlns:a16="http://schemas.microsoft.com/office/drawing/2014/main" id="{E8B79880-388A-4142-A67C-233C22C3FF95}"/>
              </a:ext>
            </a:extLst>
          </p:cNvPr>
          <p:cNvPicPr>
            <a:picLocks noChangeAspect="1" noChangeArrowheads="1"/>
          </p:cNvPicPr>
          <p:nvPr/>
        </p:nvPicPr>
        <p:blipFill>
          <a:blip r:embed="rId2"/>
          <a:srcRect/>
          <a:stretch>
            <a:fillRect/>
          </a:stretch>
        </p:blipFill>
        <p:spPr bwMode="auto">
          <a:xfrm>
            <a:off x="855633" y="1927161"/>
            <a:ext cx="8090480" cy="4669400"/>
          </a:xfrm>
          <a:prstGeom prst="rect">
            <a:avLst/>
          </a:prstGeom>
          <a:noFill/>
          <a:ln w="9525">
            <a:noFill/>
            <a:miter lim="800000"/>
            <a:headEnd/>
            <a:tailEnd/>
          </a:ln>
          <a:effectLst/>
        </p:spPr>
      </p:pic>
    </p:spTree>
    <p:extLst>
      <p:ext uri="{BB962C8B-B14F-4D97-AF65-F5344CB8AC3E}">
        <p14:creationId xmlns:p14="http://schemas.microsoft.com/office/powerpoint/2010/main" val="413028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89A0B-2745-4681-A646-7E2560198C39}"/>
              </a:ext>
            </a:extLst>
          </p:cNvPr>
          <p:cNvSpPr>
            <a:spLocks noGrp="1"/>
          </p:cNvSpPr>
          <p:nvPr>
            <p:ph type="title"/>
          </p:nvPr>
        </p:nvSpPr>
        <p:spPr/>
        <p:txBody>
          <a:bodyPr/>
          <a:lstStyle/>
          <a:p>
            <a:pPr lvl="0" defTabSz="1007760" latinLnBrk="1">
              <a:lnSpc>
                <a:spcPct val="90000"/>
              </a:lnSpc>
              <a:defRPr/>
            </a:pPr>
            <a:r>
              <a:rPr lang="en-US" altLang="ko-KR" sz="3086" b="0" dirty="0">
                <a:solidFill>
                  <a:srgbClr val="999999"/>
                </a:solidFill>
                <a:latin typeface="iPECS" panose="020B0603000000000000" pitchFamily="50" charset="-127"/>
                <a:ea typeface="iPECS" panose="020B0603000000000000" pitchFamily="50" charset="-127"/>
                <a:cs typeface="iPECS" panose="020B0603000000000000" pitchFamily="50" charset="-127"/>
              </a:rPr>
              <a:t>Conference Call Option</a:t>
            </a:r>
          </a:p>
        </p:txBody>
      </p:sp>
      <p:sp>
        <p:nvSpPr>
          <p:cNvPr id="6" name="TextBox 4">
            <a:extLst>
              <a:ext uri="{FF2B5EF4-FFF2-40B4-BE49-F238E27FC236}">
                <a16:creationId xmlns:a16="http://schemas.microsoft.com/office/drawing/2014/main" id="{0EFE14D2-7F80-4B3E-B0A0-0A76EB6AE81D}"/>
              </a:ext>
            </a:extLst>
          </p:cNvPr>
          <p:cNvSpPr txBox="1">
            <a:spLocks noChangeArrowheads="1"/>
          </p:cNvSpPr>
          <p:nvPr/>
        </p:nvSpPr>
        <p:spPr bwMode="auto">
          <a:xfrm>
            <a:off x="463550" y="929036"/>
            <a:ext cx="8229600" cy="196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51940" indent="-251940" defTabSz="1007760" latinLnBrk="1">
              <a:lnSpc>
                <a:spcPct val="90000"/>
              </a:lnSpc>
              <a:spcBef>
                <a:spcPts val="1102"/>
              </a:spcBef>
              <a:buClr>
                <a:srgbClr val="E66319"/>
              </a:buClr>
              <a:buFont typeface="Wingdings" panose="05000000000000000000" pitchFamily="2" charset="2"/>
              <a:buChar char="§"/>
            </a:pPr>
            <a:r>
              <a:rPr lang="en-US" altLang="ko-KR" sz="1543" dirty="0">
                <a:solidFill>
                  <a:srgbClr val="000000"/>
                </a:solidFill>
                <a:ea typeface="맑은 고딕" charset="-127"/>
              </a:rPr>
              <a:t>N</a:t>
            </a:r>
            <a:r>
              <a:rPr lang="en-US" altLang="ko-KR" sz="1543" dirty="0"/>
              <a:t>ew conference option added:</a:t>
            </a:r>
            <a:endParaRPr lang="ko-KR" altLang="ko-KR" sz="1543" dirty="0"/>
          </a:p>
          <a:p>
            <a:pPr marL="818805" lvl="1" indent="-314925">
              <a:buFont typeface="Wingdings" panose="05000000000000000000" pitchFamily="2" charset="2"/>
              <a:buChar char="ü"/>
            </a:pPr>
            <a:r>
              <a:rPr lang="en-US" altLang="ko-KR" sz="1543" dirty="0"/>
              <a:t>	Option 1 ‘Immediately On Answer’ </a:t>
            </a:r>
          </a:p>
          <a:p>
            <a:pPr marL="0" indent="0">
              <a:buNone/>
            </a:pPr>
            <a:r>
              <a:rPr lang="en-US" altLang="ko-KR" sz="1543" dirty="0"/>
              <a:t>		This is unsupervised transfer </a:t>
            </a:r>
          </a:p>
          <a:p>
            <a:pPr marL="0" indent="0">
              <a:buNone/>
            </a:pPr>
            <a:r>
              <a:rPr lang="en-US" altLang="ko-KR" sz="1543" dirty="0"/>
              <a:t>	</a:t>
            </a:r>
            <a:endParaRPr lang="ko-KR" altLang="ko-KR" sz="1543" dirty="0"/>
          </a:p>
          <a:p>
            <a:pPr marL="818805" lvl="1" indent="-314925">
              <a:buFont typeface="Wingdings" panose="05000000000000000000" pitchFamily="2" charset="2"/>
              <a:buChar char="ü"/>
            </a:pPr>
            <a:r>
              <a:rPr lang="en-US" altLang="ko-KR" sz="1543" dirty="0"/>
              <a:t>	Option 2 ‘When CONF button is pressed”</a:t>
            </a:r>
          </a:p>
          <a:p>
            <a:pPr marL="503880" lvl="1" indent="0">
              <a:buNone/>
            </a:pPr>
            <a:r>
              <a:rPr lang="en-US" altLang="ko-KR" sz="1543" dirty="0"/>
              <a:t>	This is a announced transfer allowing you to talk to the person you will 	conference in before joining in to a conference </a:t>
            </a:r>
          </a:p>
        </p:txBody>
      </p:sp>
      <p:pic>
        <p:nvPicPr>
          <p:cNvPr id="7" name="Picture 6">
            <a:extLst>
              <a:ext uri="{FF2B5EF4-FFF2-40B4-BE49-F238E27FC236}">
                <a16:creationId xmlns:a16="http://schemas.microsoft.com/office/drawing/2014/main" id="{EE329B34-2104-412B-A7B7-EFB83E0E7023}"/>
              </a:ext>
            </a:extLst>
          </p:cNvPr>
          <p:cNvPicPr>
            <a:picLocks noChangeAspect="1"/>
          </p:cNvPicPr>
          <p:nvPr/>
        </p:nvPicPr>
        <p:blipFill>
          <a:blip r:embed="rId2"/>
          <a:stretch>
            <a:fillRect/>
          </a:stretch>
        </p:blipFill>
        <p:spPr>
          <a:xfrm>
            <a:off x="1761743" y="3195592"/>
            <a:ext cx="6004481" cy="3201690"/>
          </a:xfrm>
          <a:prstGeom prst="rect">
            <a:avLst/>
          </a:prstGeom>
        </p:spPr>
      </p:pic>
    </p:spTree>
    <p:extLst>
      <p:ext uri="{BB962C8B-B14F-4D97-AF65-F5344CB8AC3E}">
        <p14:creationId xmlns:p14="http://schemas.microsoft.com/office/powerpoint/2010/main" val="127676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7EA00-DB54-4415-9FCF-CCEDF853B0B3}"/>
              </a:ext>
            </a:extLst>
          </p:cNvPr>
          <p:cNvSpPr>
            <a:spLocks noGrp="1"/>
          </p:cNvSpPr>
          <p:nvPr>
            <p:ph type="title"/>
          </p:nvPr>
        </p:nvSpPr>
        <p:spPr/>
        <p:txBody>
          <a:bodyPr/>
          <a:lstStyle/>
          <a:p>
            <a:pPr lvl="0" defTabSz="1007760" fontAlgn="auto" latinLnBrk="1">
              <a:lnSpc>
                <a:spcPct val="90000"/>
              </a:lnSpc>
              <a:spcAft>
                <a:spcPts val="0"/>
              </a:spcAft>
              <a:defRPr/>
            </a:pPr>
            <a:r>
              <a:rPr lang="en-US" altLang="ko-KR" sz="3086" b="0" dirty="0">
                <a:solidFill>
                  <a:srgbClr val="999999"/>
                </a:solidFill>
                <a:latin typeface="iPECS" panose="020B0603000000000000" pitchFamily="50" charset="-127"/>
                <a:ea typeface="iPECS" panose="020B0603000000000000" pitchFamily="50" charset="-127"/>
                <a:cs typeface="iPECS" panose="020B0603000000000000" pitchFamily="50" charset="-127"/>
              </a:rPr>
              <a:t>Date &amp; time skip option for voicemail</a:t>
            </a:r>
            <a:endParaRPr lang="ko-KR" altLang="en-US" sz="3086" b="0" dirty="0">
              <a:solidFill>
                <a:srgbClr val="999999"/>
              </a:solidFill>
              <a:latin typeface="iPECS" panose="020B0603000000000000" pitchFamily="50" charset="-127"/>
              <a:ea typeface="iPECS" panose="020B0603000000000000" pitchFamily="50" charset="-127"/>
              <a:cs typeface="iPECS" panose="020B0603000000000000" pitchFamily="50" charset="-127"/>
            </a:endParaRPr>
          </a:p>
        </p:txBody>
      </p:sp>
      <p:sp>
        <p:nvSpPr>
          <p:cNvPr id="14" name="TextBox 3">
            <a:extLst>
              <a:ext uri="{FF2B5EF4-FFF2-40B4-BE49-F238E27FC236}">
                <a16:creationId xmlns:a16="http://schemas.microsoft.com/office/drawing/2014/main" id="{A19C12B9-70F7-489A-B68D-3ED38757392A}"/>
              </a:ext>
            </a:extLst>
          </p:cNvPr>
          <p:cNvSpPr txBox="1">
            <a:spLocks noChangeArrowheads="1"/>
          </p:cNvSpPr>
          <p:nvPr/>
        </p:nvSpPr>
        <p:spPr bwMode="auto">
          <a:xfrm>
            <a:off x="682624" y="1111050"/>
            <a:ext cx="8229600" cy="162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defTabSz="1007760" latinLnBrk="1">
              <a:lnSpc>
                <a:spcPct val="90000"/>
              </a:lnSpc>
              <a:spcBef>
                <a:spcPts val="1102"/>
              </a:spcBef>
              <a:buClr>
                <a:srgbClr val="E66319"/>
              </a:buClr>
              <a:buNone/>
            </a:pPr>
            <a:r>
              <a:rPr lang="en-US" altLang="ko-KR" sz="1600" dirty="0">
                <a:solidFill>
                  <a:srgbClr val="000000"/>
                </a:solidFill>
                <a:latin typeface="arial" charset="0"/>
                <a:ea typeface="맑은 고딕" charset="-127"/>
              </a:rPr>
              <a:t>Adds the ability to skip voice mail recorded date &amp; time announcement when listen to recorded voice mail.</a:t>
            </a:r>
          </a:p>
          <a:p>
            <a:pPr marL="0" indent="0" defTabSz="1007760" latinLnBrk="1">
              <a:lnSpc>
                <a:spcPct val="90000"/>
              </a:lnSpc>
              <a:spcBef>
                <a:spcPts val="1102"/>
              </a:spcBef>
              <a:buClr>
                <a:srgbClr val="E66319"/>
              </a:buClr>
              <a:buNone/>
            </a:pPr>
            <a:r>
              <a:rPr lang="en-US" altLang="ko-KR" sz="1600" dirty="0">
                <a:solidFill>
                  <a:srgbClr val="000000"/>
                </a:solidFill>
                <a:latin typeface="arial" charset="0"/>
                <a:ea typeface="맑은 고딕" charset="-127"/>
              </a:rPr>
              <a:t>It is provided as sub option of voice mail feature in User Setup menu.</a:t>
            </a:r>
          </a:p>
          <a:p>
            <a:pPr marL="0" indent="0" defTabSz="1007760" latinLnBrk="1">
              <a:lnSpc>
                <a:spcPct val="90000"/>
              </a:lnSpc>
              <a:spcBef>
                <a:spcPts val="1102"/>
              </a:spcBef>
              <a:buClr>
                <a:srgbClr val="E66319"/>
              </a:buClr>
              <a:buNone/>
            </a:pPr>
            <a:endParaRPr lang="en-US" altLang="ko-KR" sz="1600" dirty="0">
              <a:solidFill>
                <a:srgbClr val="000000"/>
              </a:solidFill>
              <a:latin typeface="arial" charset="0"/>
              <a:ea typeface="맑은 고딕" charset="-127"/>
            </a:endParaRPr>
          </a:p>
          <a:p>
            <a:pPr marL="251940" indent="-251940" defTabSz="1007760" latinLnBrk="1">
              <a:lnSpc>
                <a:spcPct val="90000"/>
              </a:lnSpc>
              <a:spcBef>
                <a:spcPts val="1102"/>
              </a:spcBef>
              <a:buClr>
                <a:srgbClr val="E66319"/>
              </a:buClr>
              <a:buFont typeface="Wingdings" panose="05000000000000000000" pitchFamily="2" charset="2"/>
              <a:buChar char="§"/>
            </a:pPr>
            <a:endParaRPr lang="ko-KR" altLang="en-US" sz="1600" dirty="0">
              <a:solidFill>
                <a:srgbClr val="000000"/>
              </a:solidFill>
              <a:latin typeface="arial" charset="0"/>
              <a:ea typeface="맑은 고딕" charset="-127"/>
            </a:endParaRPr>
          </a:p>
        </p:txBody>
      </p:sp>
      <p:pic>
        <p:nvPicPr>
          <p:cNvPr id="6" name="Picture 5">
            <a:extLst>
              <a:ext uri="{FF2B5EF4-FFF2-40B4-BE49-F238E27FC236}">
                <a16:creationId xmlns:a16="http://schemas.microsoft.com/office/drawing/2014/main" id="{9F95C96A-8BE5-40F8-9DCF-9A9576B85476}"/>
              </a:ext>
            </a:extLst>
          </p:cNvPr>
          <p:cNvPicPr>
            <a:picLocks noChangeAspect="1"/>
          </p:cNvPicPr>
          <p:nvPr/>
        </p:nvPicPr>
        <p:blipFill>
          <a:blip r:embed="rId2"/>
          <a:stretch>
            <a:fillRect/>
          </a:stretch>
        </p:blipFill>
        <p:spPr>
          <a:xfrm>
            <a:off x="2689691" y="2158337"/>
            <a:ext cx="4215467" cy="4541333"/>
          </a:xfrm>
          <a:prstGeom prst="rect">
            <a:avLst/>
          </a:prstGeom>
        </p:spPr>
      </p:pic>
    </p:spTree>
    <p:extLst>
      <p:ext uri="{BB962C8B-B14F-4D97-AF65-F5344CB8AC3E}">
        <p14:creationId xmlns:p14="http://schemas.microsoft.com/office/powerpoint/2010/main" val="339028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96417-2722-459E-BA83-9F41F2960BA2}"/>
              </a:ext>
            </a:extLst>
          </p:cNvPr>
          <p:cNvSpPr>
            <a:spLocks noGrp="1"/>
          </p:cNvSpPr>
          <p:nvPr>
            <p:ph type="title"/>
          </p:nvPr>
        </p:nvSpPr>
        <p:spPr/>
        <p:txBody>
          <a:bodyPr/>
          <a:lstStyle/>
          <a:p>
            <a:pPr lvl="0" defTabSz="1007760" fontAlgn="auto" latinLnBrk="1">
              <a:lnSpc>
                <a:spcPct val="90000"/>
              </a:lnSpc>
              <a:spcAft>
                <a:spcPts val="0"/>
              </a:spcAft>
              <a:defRPr/>
            </a:pPr>
            <a:r>
              <a:rPr lang="en-US" altLang="ko-KR" sz="3086" b="0" dirty="0">
                <a:solidFill>
                  <a:srgbClr val="999999"/>
                </a:solidFill>
                <a:latin typeface="iPECS" panose="020B0603000000000000" pitchFamily="50" charset="-127"/>
                <a:ea typeface="iPECS" panose="020B0603000000000000" pitchFamily="50" charset="-127"/>
                <a:cs typeface="iPECS" panose="020B0603000000000000" pitchFamily="50" charset="-127"/>
              </a:rPr>
              <a:t>CLI Selection among all DDIs</a:t>
            </a:r>
            <a:endParaRPr lang="ko-KR" altLang="en-US" sz="3086" b="0" dirty="0">
              <a:solidFill>
                <a:srgbClr val="999999"/>
              </a:solidFill>
              <a:latin typeface="iPECS" panose="020B0603000000000000" pitchFamily="50" charset="-127"/>
              <a:ea typeface="iPECS" panose="020B0603000000000000" pitchFamily="50" charset="-127"/>
              <a:cs typeface="iPECS" panose="020B0603000000000000" pitchFamily="50" charset="-127"/>
            </a:endParaRPr>
          </a:p>
        </p:txBody>
      </p:sp>
      <p:sp>
        <p:nvSpPr>
          <p:cNvPr id="6" name="TextBox 4">
            <a:extLst>
              <a:ext uri="{FF2B5EF4-FFF2-40B4-BE49-F238E27FC236}">
                <a16:creationId xmlns:a16="http://schemas.microsoft.com/office/drawing/2014/main" id="{98A4F7E8-1213-44B9-98C7-B2037B734A0C}"/>
              </a:ext>
            </a:extLst>
          </p:cNvPr>
          <p:cNvSpPr txBox="1">
            <a:spLocks noChangeArrowheads="1"/>
          </p:cNvSpPr>
          <p:nvPr/>
        </p:nvSpPr>
        <p:spPr bwMode="auto">
          <a:xfrm>
            <a:off x="381000" y="1158875"/>
            <a:ext cx="8229600" cy="14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defTabSz="1007760" latinLnBrk="1">
              <a:lnSpc>
                <a:spcPct val="90000"/>
              </a:lnSpc>
              <a:spcBef>
                <a:spcPts val="1102"/>
              </a:spcBef>
              <a:buClr>
                <a:srgbClr val="E66319"/>
              </a:buClr>
              <a:buNone/>
            </a:pPr>
            <a:r>
              <a:rPr lang="en-US" altLang="ko-KR" sz="1600" dirty="0">
                <a:solidFill>
                  <a:srgbClr val="000000"/>
                </a:solidFill>
                <a:latin typeface="arial" charset="0"/>
                <a:ea typeface="맑은 고딕" charset="-127"/>
              </a:rPr>
              <a:t>“Select Caller ID” option is added on “Outgoing Caller ID” parameter.</a:t>
            </a:r>
          </a:p>
          <a:p>
            <a:pPr marL="0" indent="0" defTabSz="1007760" latinLnBrk="1">
              <a:lnSpc>
                <a:spcPct val="90000"/>
              </a:lnSpc>
              <a:spcBef>
                <a:spcPts val="1102"/>
              </a:spcBef>
              <a:buClr>
                <a:srgbClr val="E66319"/>
              </a:buClr>
              <a:buNone/>
            </a:pPr>
            <a:r>
              <a:rPr lang="en-US" altLang="ko-KR" sz="1600" dirty="0">
                <a:solidFill>
                  <a:srgbClr val="000000"/>
                </a:solidFill>
                <a:latin typeface="arial" charset="0"/>
                <a:ea typeface="맑은 고딕" charset="-127"/>
              </a:rPr>
              <a:t>This allows any DDI can be used as outgoing caller ID. </a:t>
            </a:r>
          </a:p>
          <a:p>
            <a:pPr marL="0" indent="0" defTabSz="1007760" latinLnBrk="1">
              <a:lnSpc>
                <a:spcPct val="90000"/>
              </a:lnSpc>
              <a:spcBef>
                <a:spcPts val="1102"/>
              </a:spcBef>
              <a:buClr>
                <a:srgbClr val="E66319"/>
              </a:buClr>
              <a:buNone/>
            </a:pPr>
            <a:endParaRPr lang="en-US" altLang="ko-KR" sz="1600" dirty="0">
              <a:solidFill>
                <a:srgbClr val="000000"/>
              </a:solidFill>
              <a:latin typeface="arial" charset="0"/>
              <a:ea typeface="맑은 고딕" charset="-127"/>
            </a:endParaRPr>
          </a:p>
          <a:p>
            <a:pPr marL="251940" indent="-251940" defTabSz="1007760" latinLnBrk="1">
              <a:lnSpc>
                <a:spcPct val="90000"/>
              </a:lnSpc>
              <a:spcBef>
                <a:spcPts val="1102"/>
              </a:spcBef>
              <a:buClr>
                <a:srgbClr val="E66319"/>
              </a:buClr>
              <a:buFont typeface="Wingdings" panose="05000000000000000000" pitchFamily="2" charset="2"/>
              <a:buChar char="§"/>
            </a:pPr>
            <a:endParaRPr lang="ko-KR" altLang="en-US" sz="1600" dirty="0">
              <a:solidFill>
                <a:srgbClr val="000000"/>
              </a:solidFill>
              <a:latin typeface="arial" charset="0"/>
              <a:ea typeface="맑은 고딕" charset="-127"/>
            </a:endParaRPr>
          </a:p>
        </p:txBody>
      </p:sp>
      <p:grpSp>
        <p:nvGrpSpPr>
          <p:cNvPr id="7" name="Group 6">
            <a:extLst>
              <a:ext uri="{FF2B5EF4-FFF2-40B4-BE49-F238E27FC236}">
                <a16:creationId xmlns:a16="http://schemas.microsoft.com/office/drawing/2014/main" id="{63ECCA10-EF08-4D17-B978-B436F45D0EFE}"/>
              </a:ext>
            </a:extLst>
          </p:cNvPr>
          <p:cNvGrpSpPr/>
          <p:nvPr/>
        </p:nvGrpSpPr>
        <p:grpSpPr>
          <a:xfrm>
            <a:off x="1949219" y="2264730"/>
            <a:ext cx="5093161" cy="3898469"/>
            <a:chOff x="2501475" y="2389421"/>
            <a:chExt cx="5093161" cy="3898469"/>
          </a:xfrm>
        </p:grpSpPr>
        <p:pic>
          <p:nvPicPr>
            <p:cNvPr id="8" name="Picture 7">
              <a:extLst>
                <a:ext uri="{FF2B5EF4-FFF2-40B4-BE49-F238E27FC236}">
                  <a16:creationId xmlns:a16="http://schemas.microsoft.com/office/drawing/2014/main" id="{92F3340D-C42C-4592-8F02-8D829D9B6521}"/>
                </a:ext>
              </a:extLst>
            </p:cNvPr>
            <p:cNvPicPr>
              <a:picLocks noChangeAspect="1"/>
            </p:cNvPicPr>
            <p:nvPr/>
          </p:nvPicPr>
          <p:blipFill>
            <a:blip r:embed="rId2"/>
            <a:stretch>
              <a:fillRect/>
            </a:stretch>
          </p:blipFill>
          <p:spPr>
            <a:xfrm>
              <a:off x="2501476" y="2389421"/>
              <a:ext cx="5093160" cy="3898469"/>
            </a:xfrm>
            <a:prstGeom prst="rect">
              <a:avLst/>
            </a:prstGeom>
          </p:spPr>
        </p:pic>
        <p:sp>
          <p:nvSpPr>
            <p:cNvPr id="9" name="Rectangle 8">
              <a:extLst>
                <a:ext uri="{FF2B5EF4-FFF2-40B4-BE49-F238E27FC236}">
                  <a16:creationId xmlns:a16="http://schemas.microsoft.com/office/drawing/2014/main" id="{F023825D-D8E5-4A08-8BE8-D7D0F3716AA8}"/>
                </a:ext>
              </a:extLst>
            </p:cNvPr>
            <p:cNvSpPr/>
            <p:nvPr/>
          </p:nvSpPr>
          <p:spPr>
            <a:xfrm>
              <a:off x="2501475" y="5209492"/>
              <a:ext cx="1097231" cy="157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04"/>
            </a:p>
          </p:txBody>
        </p:sp>
      </p:grpSp>
    </p:spTree>
    <p:extLst>
      <p:ext uri="{BB962C8B-B14F-4D97-AF65-F5344CB8AC3E}">
        <p14:creationId xmlns:p14="http://schemas.microsoft.com/office/powerpoint/2010/main" val="90785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C35B2-024D-433F-8F81-83EC39FC06B5}"/>
              </a:ext>
            </a:extLst>
          </p:cNvPr>
          <p:cNvSpPr>
            <a:spLocks noGrp="1"/>
          </p:cNvSpPr>
          <p:nvPr>
            <p:ph type="title"/>
          </p:nvPr>
        </p:nvSpPr>
        <p:spPr/>
        <p:txBody>
          <a:bodyPr/>
          <a:lstStyle/>
          <a:p>
            <a:r>
              <a:rPr lang="en-GB" dirty="0"/>
              <a:t>Flexible Button Profile</a:t>
            </a:r>
          </a:p>
        </p:txBody>
      </p:sp>
      <p:sp>
        <p:nvSpPr>
          <p:cNvPr id="5" name="TextBox 3">
            <a:extLst>
              <a:ext uri="{FF2B5EF4-FFF2-40B4-BE49-F238E27FC236}">
                <a16:creationId xmlns:a16="http://schemas.microsoft.com/office/drawing/2014/main" id="{8013026F-716C-48B5-92D5-08F687A5CB92}"/>
              </a:ext>
            </a:extLst>
          </p:cNvPr>
          <p:cNvSpPr txBox="1">
            <a:spLocks noChangeArrowheads="1"/>
          </p:cNvSpPr>
          <p:nvPr/>
        </p:nvSpPr>
        <p:spPr bwMode="auto">
          <a:xfrm>
            <a:off x="395288" y="115728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ko-KR" sz="1600"/>
              <a:t>This is useful feature to assign same button information on multiple terminals.</a:t>
            </a:r>
          </a:p>
          <a:p>
            <a:pPr>
              <a:spcBef>
                <a:spcPct val="0"/>
              </a:spcBef>
            </a:pPr>
            <a:r>
              <a:rPr lang="en-US" altLang="ko-KR" sz="1600"/>
              <a:t>Customer manager can predefine flexible button profile for LIP or SIP phone. </a:t>
            </a:r>
          </a:p>
        </p:txBody>
      </p:sp>
      <p:pic>
        <p:nvPicPr>
          <p:cNvPr id="6" name="Picture 1">
            <a:extLst>
              <a:ext uri="{FF2B5EF4-FFF2-40B4-BE49-F238E27FC236}">
                <a16:creationId xmlns:a16="http://schemas.microsoft.com/office/drawing/2014/main" id="{5DBE4FDB-4508-42C4-B602-B27DAF968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71650"/>
            <a:ext cx="68722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12E45CFC-990A-4904-8C26-AC33953ECE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05263"/>
            <a:ext cx="5105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a:extLst>
              <a:ext uri="{FF2B5EF4-FFF2-40B4-BE49-F238E27FC236}">
                <a16:creationId xmlns:a16="http://schemas.microsoft.com/office/drawing/2014/main" id="{447F80FF-5512-4DC4-8AB3-AEE7732687A2}"/>
              </a:ext>
            </a:extLst>
          </p:cNvPr>
          <p:cNvSpPr txBox="1">
            <a:spLocks noChangeArrowheads="1"/>
          </p:cNvSpPr>
          <p:nvPr/>
        </p:nvSpPr>
        <p:spPr bwMode="auto">
          <a:xfrm>
            <a:off x="381000" y="3697288"/>
            <a:ext cx="822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ko-KR" sz="1600"/>
              <a:t>Assign button information on defined profile. </a:t>
            </a:r>
          </a:p>
        </p:txBody>
      </p:sp>
    </p:spTree>
    <p:extLst>
      <p:ext uri="{BB962C8B-B14F-4D97-AF65-F5344CB8AC3E}">
        <p14:creationId xmlns:p14="http://schemas.microsoft.com/office/powerpoint/2010/main" val="271730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F8B14-A530-4E24-909A-C03B889492AE}"/>
              </a:ext>
            </a:extLst>
          </p:cNvPr>
          <p:cNvSpPr>
            <a:spLocks noGrp="1"/>
          </p:cNvSpPr>
          <p:nvPr>
            <p:ph type="title"/>
          </p:nvPr>
        </p:nvSpPr>
        <p:spPr/>
        <p:txBody>
          <a:bodyPr/>
          <a:lstStyle/>
          <a:p>
            <a:pPr lvl="0" defTabSz="1007760" fontAlgn="auto" latinLnBrk="1">
              <a:lnSpc>
                <a:spcPct val="90000"/>
              </a:lnSpc>
              <a:spcAft>
                <a:spcPts val="0"/>
              </a:spcAft>
              <a:defRPr/>
            </a:pPr>
            <a:r>
              <a:rPr lang="en-US" altLang="ko-KR" sz="3086" b="0" dirty="0">
                <a:solidFill>
                  <a:srgbClr val="999999"/>
                </a:solidFill>
                <a:latin typeface="iPECS" panose="020B0603000000000000" pitchFamily="50" charset="-127"/>
                <a:ea typeface="iPECS" panose="020B0603000000000000" pitchFamily="50" charset="-127"/>
                <a:cs typeface="iPECS" panose="020B0603000000000000" pitchFamily="50" charset="-127"/>
              </a:rPr>
              <a:t>Sorting by approval date on ordering status</a:t>
            </a:r>
            <a:endParaRPr lang="ko-KR" altLang="en-US" sz="3086" b="0" dirty="0">
              <a:solidFill>
                <a:srgbClr val="999999"/>
              </a:solidFill>
              <a:latin typeface="iPECS" panose="020B0603000000000000" pitchFamily="50" charset="-127"/>
              <a:ea typeface="iPECS" panose="020B0603000000000000" pitchFamily="50" charset="-127"/>
              <a:cs typeface="iPECS" panose="020B0603000000000000" pitchFamily="50" charset="-127"/>
            </a:endParaRPr>
          </a:p>
        </p:txBody>
      </p:sp>
      <p:sp>
        <p:nvSpPr>
          <p:cNvPr id="7" name="TextBox 4">
            <a:extLst>
              <a:ext uri="{FF2B5EF4-FFF2-40B4-BE49-F238E27FC236}">
                <a16:creationId xmlns:a16="http://schemas.microsoft.com/office/drawing/2014/main" id="{077488CA-DBED-488F-8FEA-B8C84F7E46FA}"/>
              </a:ext>
            </a:extLst>
          </p:cNvPr>
          <p:cNvSpPr txBox="1">
            <a:spLocks noChangeArrowheads="1"/>
          </p:cNvSpPr>
          <p:nvPr/>
        </p:nvSpPr>
        <p:spPr bwMode="auto">
          <a:xfrm>
            <a:off x="395288" y="1157288"/>
            <a:ext cx="8229600" cy="14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defTabSz="1007760" latinLnBrk="1">
              <a:lnSpc>
                <a:spcPct val="90000"/>
              </a:lnSpc>
              <a:spcBef>
                <a:spcPts val="1102"/>
              </a:spcBef>
              <a:buClr>
                <a:srgbClr val="E66319"/>
              </a:buClr>
              <a:buNone/>
            </a:pPr>
            <a:r>
              <a:rPr lang="en-US" altLang="ko-KR" sz="1600" dirty="0">
                <a:solidFill>
                  <a:srgbClr val="000000"/>
                </a:solidFill>
                <a:latin typeface="arial" charset="0"/>
                <a:ea typeface="맑은 고딕" charset="-127"/>
              </a:rPr>
              <a:t>Order list can be sorted by approval date in “Order Status” menu of Reseller portal.</a:t>
            </a:r>
          </a:p>
          <a:p>
            <a:pPr marL="251940" indent="-251940" defTabSz="1007760" latinLnBrk="1">
              <a:lnSpc>
                <a:spcPct val="90000"/>
              </a:lnSpc>
              <a:spcBef>
                <a:spcPts val="1102"/>
              </a:spcBef>
              <a:buClr>
                <a:srgbClr val="E66319"/>
              </a:buClr>
              <a:buFont typeface="Wingdings" panose="05000000000000000000" pitchFamily="2" charset="2"/>
              <a:buChar char="§"/>
            </a:pPr>
            <a:endParaRPr lang="en-US" altLang="ko-KR" sz="1600" dirty="0">
              <a:solidFill>
                <a:srgbClr val="000000"/>
              </a:solidFill>
              <a:latin typeface="arial" charset="0"/>
              <a:ea typeface="맑은 고딕" charset="-127"/>
            </a:endParaRPr>
          </a:p>
          <a:p>
            <a:pPr marL="251940" indent="-251940" defTabSz="1007760" latinLnBrk="1">
              <a:lnSpc>
                <a:spcPct val="90000"/>
              </a:lnSpc>
              <a:spcBef>
                <a:spcPts val="1102"/>
              </a:spcBef>
              <a:buClr>
                <a:srgbClr val="E66319"/>
              </a:buClr>
              <a:buFont typeface="Wingdings" panose="05000000000000000000" pitchFamily="2" charset="2"/>
              <a:buChar char="§"/>
            </a:pPr>
            <a:endParaRPr lang="en-US" altLang="ko-KR" sz="1600" dirty="0">
              <a:solidFill>
                <a:srgbClr val="000000"/>
              </a:solidFill>
              <a:latin typeface="arial" charset="0"/>
              <a:ea typeface="맑은 고딕" charset="-127"/>
            </a:endParaRPr>
          </a:p>
          <a:p>
            <a:pPr marL="251940" indent="-251940" defTabSz="1007760" latinLnBrk="1">
              <a:lnSpc>
                <a:spcPct val="90000"/>
              </a:lnSpc>
              <a:spcBef>
                <a:spcPts val="1102"/>
              </a:spcBef>
              <a:buClr>
                <a:srgbClr val="E66319"/>
              </a:buClr>
              <a:buFont typeface="Wingdings" panose="05000000000000000000" pitchFamily="2" charset="2"/>
              <a:buChar char="§"/>
            </a:pPr>
            <a:endParaRPr lang="ko-KR" altLang="en-US" sz="1600" dirty="0">
              <a:solidFill>
                <a:srgbClr val="000000"/>
              </a:solidFill>
              <a:latin typeface="arial" charset="0"/>
              <a:ea typeface="맑은 고딕" charset="-127"/>
            </a:endParaRPr>
          </a:p>
        </p:txBody>
      </p:sp>
      <p:pic>
        <p:nvPicPr>
          <p:cNvPr id="5" name="Picture 4">
            <a:extLst>
              <a:ext uri="{FF2B5EF4-FFF2-40B4-BE49-F238E27FC236}">
                <a16:creationId xmlns:a16="http://schemas.microsoft.com/office/drawing/2014/main" id="{EC436970-3490-4A3D-9D7F-445467B71305}"/>
              </a:ext>
            </a:extLst>
          </p:cNvPr>
          <p:cNvPicPr>
            <a:picLocks noChangeAspect="1"/>
          </p:cNvPicPr>
          <p:nvPr/>
        </p:nvPicPr>
        <p:blipFill>
          <a:blip r:embed="rId2"/>
          <a:stretch>
            <a:fillRect/>
          </a:stretch>
        </p:blipFill>
        <p:spPr>
          <a:xfrm>
            <a:off x="891800" y="2118574"/>
            <a:ext cx="7111800" cy="1700790"/>
          </a:xfrm>
          <a:prstGeom prst="rect">
            <a:avLst/>
          </a:prstGeom>
        </p:spPr>
      </p:pic>
    </p:spTree>
    <p:extLst>
      <p:ext uri="{BB962C8B-B14F-4D97-AF65-F5344CB8AC3E}">
        <p14:creationId xmlns:p14="http://schemas.microsoft.com/office/powerpoint/2010/main" val="171253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ltLang="ja-JP" dirty="0"/>
              <a:t>2.4 Update </a:t>
            </a:r>
            <a:endParaRPr lang="ja-JP" altLang="en-US" dirty="0"/>
          </a:p>
        </p:txBody>
      </p:sp>
      <p:sp>
        <p:nvSpPr>
          <p:cNvPr id="3" name="Subtitle 2"/>
          <p:cNvSpPr>
            <a:spLocks noGrp="1"/>
          </p:cNvSpPr>
          <p:nvPr>
            <p:ph type="subTitle" idx="1"/>
          </p:nvPr>
        </p:nvSpPr>
        <p:spPr/>
        <p:txBody>
          <a:bodyPr/>
          <a:lstStyle/>
          <a:p>
            <a:r>
              <a:rPr lang="en-AU" altLang="ja-JP" dirty="0" err="1"/>
              <a:t>iPECs</a:t>
            </a:r>
            <a:r>
              <a:rPr lang="en-AU" altLang="ja-JP" dirty="0"/>
              <a:t> Cloud </a:t>
            </a:r>
            <a:endParaRPr lang="ja-JP" altLang="en-US" dirty="0"/>
          </a:p>
        </p:txBody>
      </p:sp>
      <p:sp>
        <p:nvSpPr>
          <p:cNvPr id="6" name="Picture Placeholder 5"/>
          <p:cNvSpPr>
            <a:spLocks noGrp="1"/>
          </p:cNvSpPr>
          <p:nvPr>
            <p:ph type="pic" sz="quarter" idx="10"/>
          </p:nvPr>
        </p:nvSpPr>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9A2E-54BB-4AEB-A0CC-1C4E2E8CA49A}"/>
              </a:ext>
            </a:extLst>
          </p:cNvPr>
          <p:cNvSpPr>
            <a:spLocks noGrp="1"/>
          </p:cNvSpPr>
          <p:nvPr>
            <p:ph type="ctrTitle"/>
          </p:nvPr>
        </p:nvSpPr>
        <p:spPr>
          <a:xfrm>
            <a:off x="2137496" y="2893418"/>
            <a:ext cx="3199847" cy="868773"/>
          </a:xfrm>
        </p:spPr>
        <p:txBody>
          <a:bodyPr>
            <a:normAutofit fontScale="90000"/>
          </a:bodyPr>
          <a:lstStyle/>
          <a:p>
            <a:r>
              <a:rPr lang="en-GB" dirty="0"/>
              <a:t>Thank you for watching </a:t>
            </a:r>
          </a:p>
        </p:txBody>
      </p:sp>
      <p:sp>
        <p:nvSpPr>
          <p:cNvPr id="4" name="Picture Placeholder 3">
            <a:extLst>
              <a:ext uri="{FF2B5EF4-FFF2-40B4-BE49-F238E27FC236}">
                <a16:creationId xmlns:a16="http://schemas.microsoft.com/office/drawing/2014/main" id="{98438291-1BE7-405C-A653-1D1875976755}"/>
              </a:ext>
            </a:extLst>
          </p:cNvPr>
          <p:cNvSpPr>
            <a:spLocks noGrp="1"/>
          </p:cNvSpPr>
          <p:nvPr>
            <p:ph type="pic" sz="quarter" idx="11"/>
          </p:nvPr>
        </p:nvSpPr>
        <p:spPr/>
      </p:sp>
    </p:spTree>
    <p:extLst>
      <p:ext uri="{BB962C8B-B14F-4D97-AF65-F5344CB8AC3E}">
        <p14:creationId xmlns:p14="http://schemas.microsoft.com/office/powerpoint/2010/main" val="292602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sz="2865" b="0" dirty="0" err="1">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Mondago</a:t>
            </a:r>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 Outlook License</a:t>
            </a:r>
            <a:endParaRPr lang="ja-JP" altLang="en-US" dirty="0">
              <a:solidFill>
                <a:schemeClr val="bg1">
                  <a:lumMod val="50000"/>
                </a:schemeClr>
              </a:solidFill>
            </a:endParaRPr>
          </a:p>
        </p:txBody>
      </p:sp>
      <p:sp>
        <p:nvSpPr>
          <p:cNvPr id="6" name="TextBox 113">
            <a:extLst>
              <a:ext uri="{FF2B5EF4-FFF2-40B4-BE49-F238E27FC236}">
                <a16:creationId xmlns:a16="http://schemas.microsoft.com/office/drawing/2014/main" id="{DA65F617-D7D0-4E70-8904-196479C1C0E7}"/>
              </a:ext>
            </a:extLst>
          </p:cNvPr>
          <p:cNvSpPr txBox="1">
            <a:spLocks noChangeArrowheads="1"/>
          </p:cNvSpPr>
          <p:nvPr/>
        </p:nvSpPr>
        <p:spPr bwMode="auto">
          <a:xfrm>
            <a:off x="593215" y="1157288"/>
            <a:ext cx="685764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51940" indent="-251940" defTabSz="1007760" latinLnBrk="1">
              <a:lnSpc>
                <a:spcPct val="90000"/>
              </a:lnSpc>
              <a:spcBef>
                <a:spcPts val="1102"/>
              </a:spcBef>
              <a:buClr>
                <a:srgbClr val="E66319"/>
              </a:buClr>
              <a:buFont typeface="Wingdings" panose="05000000000000000000" pitchFamily="2" charset="2"/>
              <a:buChar char="§"/>
            </a:pPr>
            <a:r>
              <a:rPr lang="en-US" altLang="ko-KR" sz="1600" dirty="0">
                <a:solidFill>
                  <a:schemeClr val="bg1">
                    <a:lumMod val="50000"/>
                  </a:schemeClr>
                </a:solidFill>
              </a:rPr>
              <a:t>Reseller can order </a:t>
            </a:r>
            <a:r>
              <a:rPr lang="en-US" altLang="ko-KR" sz="1600" dirty="0" err="1">
                <a:solidFill>
                  <a:schemeClr val="bg1">
                    <a:lumMod val="50000"/>
                  </a:schemeClr>
                </a:solidFill>
              </a:rPr>
              <a:t>Mondago</a:t>
            </a:r>
            <a:r>
              <a:rPr lang="en-US" altLang="ko-KR" sz="1600" dirty="0">
                <a:solidFill>
                  <a:schemeClr val="bg1">
                    <a:lumMod val="50000"/>
                  </a:schemeClr>
                </a:solidFill>
              </a:rPr>
              <a:t> Outlook license in when creating an order</a:t>
            </a:r>
            <a:endParaRPr lang="en-US" altLang="ko-KR" sz="1600" dirty="0">
              <a:solidFill>
                <a:schemeClr val="bg1">
                  <a:lumMod val="50000"/>
                </a:schemeClr>
              </a:solidFill>
              <a:latin typeface="arial" charset="0"/>
              <a:ea typeface="맑은 고딕" charset="-127"/>
            </a:endParaRPr>
          </a:p>
        </p:txBody>
      </p:sp>
      <p:grpSp>
        <p:nvGrpSpPr>
          <p:cNvPr id="9" name="Group 8">
            <a:extLst>
              <a:ext uri="{FF2B5EF4-FFF2-40B4-BE49-F238E27FC236}">
                <a16:creationId xmlns:a16="http://schemas.microsoft.com/office/drawing/2014/main" id="{2B44C988-DD5A-4F13-ADBE-61CD89C14A0E}"/>
              </a:ext>
            </a:extLst>
          </p:cNvPr>
          <p:cNvGrpSpPr/>
          <p:nvPr/>
        </p:nvGrpSpPr>
        <p:grpSpPr>
          <a:xfrm>
            <a:off x="1168685" y="1860808"/>
            <a:ext cx="6870192" cy="4257489"/>
            <a:chOff x="1168685" y="1860808"/>
            <a:chExt cx="6870192" cy="4257489"/>
          </a:xfrm>
        </p:grpSpPr>
        <p:pic>
          <p:nvPicPr>
            <p:cNvPr id="10" name="Picture 9">
              <a:extLst>
                <a:ext uri="{FF2B5EF4-FFF2-40B4-BE49-F238E27FC236}">
                  <a16:creationId xmlns:a16="http://schemas.microsoft.com/office/drawing/2014/main" id="{B3663DBA-68B3-4D53-AD46-7E0ED53D9098}"/>
                </a:ext>
              </a:extLst>
            </p:cNvPr>
            <p:cNvPicPr>
              <a:picLocks noChangeAspect="1"/>
            </p:cNvPicPr>
            <p:nvPr/>
          </p:nvPicPr>
          <p:blipFill>
            <a:blip r:embed="rId2"/>
            <a:stretch>
              <a:fillRect/>
            </a:stretch>
          </p:blipFill>
          <p:spPr>
            <a:xfrm>
              <a:off x="1168685" y="1860808"/>
              <a:ext cx="6870192" cy="4257489"/>
            </a:xfrm>
            <a:prstGeom prst="rect">
              <a:avLst/>
            </a:prstGeom>
          </p:spPr>
        </p:pic>
        <p:sp>
          <p:nvSpPr>
            <p:cNvPr id="11" name="직사각형 1">
              <a:extLst>
                <a:ext uri="{FF2B5EF4-FFF2-40B4-BE49-F238E27FC236}">
                  <a16:creationId xmlns:a16="http://schemas.microsoft.com/office/drawing/2014/main" id="{B0F8E6D9-AB5E-4477-B0C0-1B984828730D}"/>
                </a:ext>
              </a:extLst>
            </p:cNvPr>
            <p:cNvSpPr/>
            <p:nvPr/>
          </p:nvSpPr>
          <p:spPr>
            <a:xfrm>
              <a:off x="1300132" y="5105476"/>
              <a:ext cx="6633592" cy="175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880" fontAlgn="auto">
                <a:spcBef>
                  <a:spcPts val="0"/>
                </a:spcBef>
                <a:spcAft>
                  <a:spcPts val="0"/>
                </a:spcAft>
                <a:defRPr/>
              </a:pPr>
              <a:endParaRPr lang="ko-KR" altLang="en-US" sz="1984">
                <a:solidFill>
                  <a:srgbClr val="FFFFFF"/>
                </a:solidFill>
                <a:latin typeface="Calibri"/>
                <a:ea typeface="맑은 고딕" panose="020B0503020000020004" pitchFamily="50" charset="-127"/>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683AF-59E2-4131-9CDF-3B58EE7D09FC}"/>
              </a:ext>
            </a:extLst>
          </p:cNvPr>
          <p:cNvSpPr>
            <a:spLocks noGrp="1"/>
          </p:cNvSpPr>
          <p:nvPr>
            <p:ph type="title"/>
          </p:nvPr>
        </p:nvSpPr>
        <p:spPr/>
        <p:txBody>
          <a:bodyPr/>
          <a:lstStyle/>
          <a:p>
            <a:r>
              <a:rPr lang="en-US" altLang="ko-KR" sz="2865" b="0" dirty="0" err="1">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Mondago</a:t>
            </a:r>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 Outlook License</a:t>
            </a:r>
            <a:endParaRPr lang="en-GB" dirty="0">
              <a:solidFill>
                <a:schemeClr val="bg1">
                  <a:lumMod val="50000"/>
                </a:schemeClr>
              </a:solidFill>
            </a:endParaRPr>
          </a:p>
        </p:txBody>
      </p:sp>
      <p:sp>
        <p:nvSpPr>
          <p:cNvPr id="9" name="TextBox 113">
            <a:extLst>
              <a:ext uri="{FF2B5EF4-FFF2-40B4-BE49-F238E27FC236}">
                <a16:creationId xmlns:a16="http://schemas.microsoft.com/office/drawing/2014/main" id="{BAE8FFBC-EE02-4162-AB9C-91996EB393A4}"/>
              </a:ext>
            </a:extLst>
          </p:cNvPr>
          <p:cNvSpPr txBox="1">
            <a:spLocks noChangeArrowheads="1"/>
          </p:cNvSpPr>
          <p:nvPr/>
        </p:nvSpPr>
        <p:spPr bwMode="auto">
          <a:xfrm>
            <a:off x="457200" y="1144588"/>
            <a:ext cx="8229600" cy="148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07760" latinLnBrk="1">
              <a:lnSpc>
                <a:spcPct val="90000"/>
              </a:lnSpc>
              <a:spcBef>
                <a:spcPts val="1102"/>
              </a:spcBef>
              <a:buClr>
                <a:srgbClr val="E66319"/>
              </a:buClr>
              <a:buNone/>
            </a:pPr>
            <a:r>
              <a:rPr lang="en-US" altLang="ko-KR" sz="1600" dirty="0">
                <a:solidFill>
                  <a:schemeClr val="bg1">
                    <a:lumMod val="50000"/>
                  </a:schemeClr>
                </a:solidFill>
                <a:latin typeface="arial" charset="0"/>
                <a:ea typeface="맑은 고딕" charset="-127"/>
              </a:rPr>
              <a:t>Customer manager portal will display the assigned license’s serial number after order completion.</a:t>
            </a:r>
          </a:p>
          <a:p>
            <a:pPr defTabSz="1007760" latinLnBrk="1">
              <a:lnSpc>
                <a:spcPct val="90000"/>
              </a:lnSpc>
              <a:spcBef>
                <a:spcPts val="1102"/>
              </a:spcBef>
              <a:buClr>
                <a:srgbClr val="E66319"/>
              </a:buClr>
              <a:buNone/>
            </a:pPr>
            <a:r>
              <a:rPr lang="en-US" altLang="ko-KR" sz="1600" dirty="0">
                <a:solidFill>
                  <a:schemeClr val="bg1">
                    <a:lumMod val="50000"/>
                  </a:schemeClr>
                </a:solidFill>
                <a:latin typeface="arial" charset="0"/>
                <a:ea typeface="맑은 고딕" charset="-127"/>
              </a:rPr>
              <a:t>Licenses can be viewed within License Management &gt; </a:t>
            </a:r>
            <a:r>
              <a:rPr lang="en-US" altLang="ko-KR" sz="1600" dirty="0" err="1">
                <a:solidFill>
                  <a:schemeClr val="bg1">
                    <a:lumMod val="50000"/>
                  </a:schemeClr>
                </a:solidFill>
                <a:latin typeface="arial" charset="0"/>
                <a:ea typeface="맑은 고딕" charset="-127"/>
              </a:rPr>
              <a:t>Mondago</a:t>
            </a:r>
            <a:r>
              <a:rPr lang="en-US" altLang="ko-KR" sz="1600" dirty="0">
                <a:solidFill>
                  <a:schemeClr val="bg1">
                    <a:lumMod val="50000"/>
                  </a:schemeClr>
                </a:solidFill>
                <a:latin typeface="arial" charset="0"/>
                <a:ea typeface="맑은 고딕" charset="-127"/>
              </a:rPr>
              <a:t> Outlook License menu. </a:t>
            </a:r>
          </a:p>
          <a:p>
            <a:pPr defTabSz="1007760" latinLnBrk="1">
              <a:lnSpc>
                <a:spcPct val="90000"/>
              </a:lnSpc>
              <a:spcBef>
                <a:spcPts val="1102"/>
              </a:spcBef>
              <a:buClr>
                <a:srgbClr val="E66319"/>
              </a:buClr>
              <a:buNone/>
            </a:pPr>
            <a:r>
              <a:rPr lang="en-US" altLang="ko-KR" sz="1600" dirty="0">
                <a:solidFill>
                  <a:schemeClr val="bg1">
                    <a:lumMod val="50000"/>
                  </a:schemeClr>
                </a:solidFill>
              </a:rPr>
              <a:t>To assist managing the license assignment for individual user, description field can be used as bellow.</a:t>
            </a:r>
          </a:p>
        </p:txBody>
      </p:sp>
      <p:pic>
        <p:nvPicPr>
          <p:cNvPr id="7" name="Picture 6">
            <a:extLst>
              <a:ext uri="{FF2B5EF4-FFF2-40B4-BE49-F238E27FC236}">
                <a16:creationId xmlns:a16="http://schemas.microsoft.com/office/drawing/2014/main" id="{CFB9C714-B698-4351-B405-4A77C526B62D}"/>
              </a:ext>
            </a:extLst>
          </p:cNvPr>
          <p:cNvPicPr>
            <a:picLocks noChangeAspect="1"/>
          </p:cNvPicPr>
          <p:nvPr/>
        </p:nvPicPr>
        <p:blipFill rotWithShape="1">
          <a:blip r:embed="rId2"/>
          <a:srcRect t="2412"/>
          <a:stretch/>
        </p:blipFill>
        <p:spPr>
          <a:xfrm>
            <a:off x="584954" y="3576488"/>
            <a:ext cx="9121715" cy="3157535"/>
          </a:xfrm>
          <a:prstGeom prst="rect">
            <a:avLst/>
          </a:prstGeom>
        </p:spPr>
      </p:pic>
    </p:spTree>
    <p:extLst>
      <p:ext uri="{BB962C8B-B14F-4D97-AF65-F5344CB8AC3E}">
        <p14:creationId xmlns:p14="http://schemas.microsoft.com/office/powerpoint/2010/main" val="4608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F57947-F4DF-4244-B612-9659886FA3F3}"/>
              </a:ext>
            </a:extLst>
          </p:cNvPr>
          <p:cNvSpPr>
            <a:spLocks noGrp="1"/>
          </p:cNvSpPr>
          <p:nvPr>
            <p:ph type="title"/>
          </p:nvPr>
        </p:nvSpPr>
        <p:spPr/>
        <p:txBody>
          <a:bodyPr/>
          <a:lstStyle/>
          <a:p>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CTI Call Controller License</a:t>
            </a:r>
            <a:endParaRPr lang="en-GB" dirty="0">
              <a:solidFill>
                <a:schemeClr val="bg1">
                  <a:lumMod val="50000"/>
                </a:schemeClr>
              </a:solidFill>
            </a:endParaRPr>
          </a:p>
        </p:txBody>
      </p:sp>
      <p:sp>
        <p:nvSpPr>
          <p:cNvPr id="5" name="TextBox 113">
            <a:extLst>
              <a:ext uri="{FF2B5EF4-FFF2-40B4-BE49-F238E27FC236}">
                <a16:creationId xmlns:a16="http://schemas.microsoft.com/office/drawing/2014/main" id="{EB9A1450-396A-4B8D-8006-9B5057AC7580}"/>
              </a:ext>
            </a:extLst>
          </p:cNvPr>
          <p:cNvSpPr txBox="1">
            <a:spLocks noChangeArrowheads="1"/>
          </p:cNvSpPr>
          <p:nvPr/>
        </p:nvSpPr>
        <p:spPr bwMode="auto">
          <a:xfrm>
            <a:off x="457200" y="1144588"/>
            <a:ext cx="8229600" cy="67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007760" fontAlgn="auto" latinLnBrk="1">
              <a:lnSpc>
                <a:spcPct val="90000"/>
              </a:lnSpc>
              <a:spcBef>
                <a:spcPts val="1102"/>
              </a:spcBef>
              <a:spcAft>
                <a:spcPts val="0"/>
              </a:spcAft>
              <a:buClr>
                <a:srgbClr val="E66319"/>
              </a:buClr>
              <a:buNone/>
              <a:defRPr/>
            </a:pPr>
            <a:r>
              <a:rPr lang="en-US" altLang="ko-KR" sz="1600" dirty="0">
                <a:solidFill>
                  <a:schemeClr val="bg1">
                    <a:lumMod val="50000"/>
                  </a:schemeClr>
                </a:solidFill>
              </a:rPr>
              <a:t>This license is used for </a:t>
            </a:r>
            <a:r>
              <a:rPr lang="en-US" altLang="ko-KR" sz="1600" dirty="0" err="1">
                <a:solidFill>
                  <a:schemeClr val="bg1">
                    <a:lumMod val="50000"/>
                  </a:schemeClr>
                </a:solidFill>
              </a:rPr>
              <a:t>Mondago</a:t>
            </a:r>
            <a:r>
              <a:rPr lang="en-US" altLang="ko-KR" sz="1600" dirty="0">
                <a:solidFill>
                  <a:schemeClr val="bg1">
                    <a:lumMod val="50000"/>
                  </a:schemeClr>
                </a:solidFill>
              </a:rPr>
              <a:t> </a:t>
            </a:r>
            <a:r>
              <a:rPr lang="en-US" altLang="ko-KR" sz="1600" dirty="0" err="1">
                <a:solidFill>
                  <a:schemeClr val="bg1">
                    <a:lumMod val="50000"/>
                  </a:schemeClr>
                </a:solidFill>
              </a:rPr>
              <a:t>Phonelink</a:t>
            </a:r>
            <a:r>
              <a:rPr lang="en-US" altLang="ko-KR" sz="1600" dirty="0">
                <a:solidFill>
                  <a:schemeClr val="bg1">
                    <a:lumMod val="50000"/>
                  </a:schemeClr>
                </a:solidFill>
              </a:rPr>
              <a:t> server</a:t>
            </a:r>
          </a:p>
          <a:p>
            <a:pPr defTabSz="1007760" fontAlgn="auto" latinLnBrk="1">
              <a:lnSpc>
                <a:spcPct val="90000"/>
              </a:lnSpc>
              <a:spcBef>
                <a:spcPts val="1102"/>
              </a:spcBef>
              <a:spcAft>
                <a:spcPts val="0"/>
              </a:spcAft>
              <a:buClr>
                <a:srgbClr val="E66319"/>
              </a:buClr>
              <a:buNone/>
              <a:defRPr/>
            </a:pPr>
            <a:r>
              <a:rPr lang="en-US" altLang="ko-KR" sz="1600" dirty="0">
                <a:solidFill>
                  <a:schemeClr val="bg1">
                    <a:lumMod val="50000"/>
                  </a:schemeClr>
                </a:solidFill>
              </a:rPr>
              <a:t>It can be ordered as same as other features or packages within the order menu.</a:t>
            </a:r>
            <a:endParaRPr lang="en-US" altLang="ko-KR" sz="1600" dirty="0">
              <a:solidFill>
                <a:schemeClr val="bg1">
                  <a:lumMod val="50000"/>
                </a:schemeClr>
              </a:solidFill>
              <a:ea typeface="맑은 고딕" charset="-127"/>
            </a:endParaRPr>
          </a:p>
        </p:txBody>
      </p:sp>
      <p:grpSp>
        <p:nvGrpSpPr>
          <p:cNvPr id="8" name="Group 7">
            <a:extLst>
              <a:ext uri="{FF2B5EF4-FFF2-40B4-BE49-F238E27FC236}">
                <a16:creationId xmlns:a16="http://schemas.microsoft.com/office/drawing/2014/main" id="{6C3C9357-C522-4B39-873F-1E33274B67B6}"/>
              </a:ext>
            </a:extLst>
          </p:cNvPr>
          <p:cNvGrpSpPr/>
          <p:nvPr/>
        </p:nvGrpSpPr>
        <p:grpSpPr>
          <a:xfrm>
            <a:off x="1009840" y="2589465"/>
            <a:ext cx="7124319" cy="3948951"/>
            <a:chOff x="1647443" y="2616635"/>
            <a:chExt cx="7124319" cy="3948951"/>
          </a:xfrm>
        </p:grpSpPr>
        <p:pic>
          <p:nvPicPr>
            <p:cNvPr id="9" name="Picture 8">
              <a:extLst>
                <a:ext uri="{FF2B5EF4-FFF2-40B4-BE49-F238E27FC236}">
                  <a16:creationId xmlns:a16="http://schemas.microsoft.com/office/drawing/2014/main" id="{E4D5BEA4-F6E1-4F5B-915C-CA98362802AB}"/>
                </a:ext>
              </a:extLst>
            </p:cNvPr>
            <p:cNvPicPr>
              <a:picLocks noChangeAspect="1"/>
            </p:cNvPicPr>
            <p:nvPr/>
          </p:nvPicPr>
          <p:blipFill>
            <a:blip r:embed="rId2"/>
            <a:stretch>
              <a:fillRect/>
            </a:stretch>
          </p:blipFill>
          <p:spPr>
            <a:xfrm>
              <a:off x="1647443" y="2616635"/>
              <a:ext cx="7124319" cy="3948951"/>
            </a:xfrm>
            <a:prstGeom prst="rect">
              <a:avLst/>
            </a:prstGeom>
          </p:spPr>
        </p:pic>
        <p:sp>
          <p:nvSpPr>
            <p:cNvPr id="10" name="직사각형 1">
              <a:extLst>
                <a:ext uri="{FF2B5EF4-FFF2-40B4-BE49-F238E27FC236}">
                  <a16:creationId xmlns:a16="http://schemas.microsoft.com/office/drawing/2014/main" id="{178CDCBF-378C-46A5-8E15-2B0CD62D777C}"/>
                </a:ext>
              </a:extLst>
            </p:cNvPr>
            <p:cNvSpPr/>
            <p:nvPr/>
          </p:nvSpPr>
          <p:spPr>
            <a:xfrm>
              <a:off x="1892807" y="5461737"/>
              <a:ext cx="6633592" cy="175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880" fontAlgn="auto">
                <a:spcBef>
                  <a:spcPts val="0"/>
                </a:spcBef>
                <a:spcAft>
                  <a:spcPts val="0"/>
                </a:spcAft>
                <a:defRPr/>
              </a:pPr>
              <a:endParaRPr lang="ko-KR" altLang="en-US" sz="1984">
                <a:solidFill>
                  <a:srgbClr val="FFFFFF"/>
                </a:solidFill>
                <a:latin typeface="Calibri"/>
                <a:ea typeface="맑은 고딕" panose="020B0503020000020004" pitchFamily="50" charset="-127"/>
              </a:endParaRPr>
            </a:p>
          </p:txBody>
        </p:sp>
      </p:grpSp>
    </p:spTree>
    <p:extLst>
      <p:ext uri="{BB962C8B-B14F-4D97-AF65-F5344CB8AC3E}">
        <p14:creationId xmlns:p14="http://schemas.microsoft.com/office/powerpoint/2010/main" val="85446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BBAF1-E0FA-4BE1-9446-669BA098204D}"/>
              </a:ext>
            </a:extLst>
          </p:cNvPr>
          <p:cNvSpPr>
            <a:spLocks noGrp="1"/>
          </p:cNvSpPr>
          <p:nvPr>
            <p:ph type="title"/>
          </p:nvPr>
        </p:nvSpPr>
        <p:spPr/>
        <p:txBody>
          <a:bodyPr/>
          <a:lstStyle/>
          <a:p>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CTI Call Controller License</a:t>
            </a:r>
            <a:endParaRPr lang="en-GB" dirty="0">
              <a:solidFill>
                <a:schemeClr val="bg1">
                  <a:lumMod val="50000"/>
                </a:schemeClr>
              </a:solidFill>
            </a:endParaRPr>
          </a:p>
        </p:txBody>
      </p:sp>
      <p:sp>
        <p:nvSpPr>
          <p:cNvPr id="5" name="TextBox 2">
            <a:extLst>
              <a:ext uri="{FF2B5EF4-FFF2-40B4-BE49-F238E27FC236}">
                <a16:creationId xmlns:a16="http://schemas.microsoft.com/office/drawing/2014/main" id="{AA42677D-DC4B-4D5F-B4F3-4933A2B56490}"/>
              </a:ext>
            </a:extLst>
          </p:cNvPr>
          <p:cNvSpPr txBox="1">
            <a:spLocks noChangeArrowheads="1"/>
          </p:cNvSpPr>
          <p:nvPr/>
        </p:nvSpPr>
        <p:spPr bwMode="auto">
          <a:xfrm>
            <a:off x="259145" y="1015211"/>
            <a:ext cx="8220075" cy="17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51940" indent="-251940" defTabSz="1007760" fontAlgn="auto" latinLnBrk="1">
              <a:lnSpc>
                <a:spcPct val="90000"/>
              </a:lnSpc>
              <a:spcBef>
                <a:spcPts val="1102"/>
              </a:spcBef>
              <a:spcAft>
                <a:spcPts val="0"/>
              </a:spcAft>
              <a:buClr>
                <a:srgbClr val="E66319"/>
              </a:buClr>
              <a:buFont typeface="Wingdings" panose="05000000000000000000" pitchFamily="2" charset="2"/>
              <a:buChar char="§"/>
              <a:defRPr/>
            </a:pPr>
            <a:r>
              <a:rPr lang="en-US" altLang="ko-KR" sz="1600" dirty="0">
                <a:solidFill>
                  <a:schemeClr val="bg1">
                    <a:lumMod val="50000"/>
                  </a:schemeClr>
                </a:solidFill>
                <a:latin typeface="arial" charset="0"/>
                <a:ea typeface="맑은 고딕" charset="-127"/>
              </a:rPr>
              <a:t>After ordering the </a:t>
            </a:r>
            <a:r>
              <a:rPr lang="en-US" altLang="ko-KR" sz="1600" dirty="0" err="1">
                <a:solidFill>
                  <a:schemeClr val="bg1">
                    <a:lumMod val="50000"/>
                  </a:schemeClr>
                </a:solidFill>
                <a:latin typeface="arial" charset="0"/>
                <a:ea typeface="맑은 고딕" charset="-127"/>
              </a:rPr>
              <a:t>licence</a:t>
            </a:r>
            <a:r>
              <a:rPr lang="en-US" altLang="ko-KR" sz="1600" dirty="0">
                <a:solidFill>
                  <a:schemeClr val="bg1">
                    <a:lumMod val="50000"/>
                  </a:schemeClr>
                </a:solidFill>
                <a:latin typeface="arial" charset="0"/>
                <a:ea typeface="맑은 고딕" charset="-127"/>
              </a:rPr>
              <a:t>, you can see the CTI Call Control License when adding or modifying Additional Features</a:t>
            </a:r>
          </a:p>
          <a:p>
            <a:pPr marL="251940" indent="-251940" defTabSz="1007760" fontAlgn="auto" latinLnBrk="1">
              <a:lnSpc>
                <a:spcPct val="90000"/>
              </a:lnSpc>
              <a:spcBef>
                <a:spcPts val="1102"/>
              </a:spcBef>
              <a:spcAft>
                <a:spcPts val="0"/>
              </a:spcAft>
              <a:buClr>
                <a:srgbClr val="E66319"/>
              </a:buClr>
              <a:buFont typeface="Wingdings" panose="05000000000000000000" pitchFamily="2" charset="2"/>
              <a:buChar char="§"/>
              <a:defRPr/>
            </a:pPr>
            <a:r>
              <a:rPr lang="en-US" altLang="ko-KR" sz="1600" dirty="0">
                <a:solidFill>
                  <a:schemeClr val="bg1">
                    <a:lumMod val="50000"/>
                  </a:schemeClr>
                </a:solidFill>
              </a:rPr>
              <a:t>Multi client can’t use CTI call control license</a:t>
            </a:r>
          </a:p>
          <a:p>
            <a:pPr marL="251940" indent="-251940" defTabSz="1007760" fontAlgn="auto" latinLnBrk="1">
              <a:lnSpc>
                <a:spcPct val="90000"/>
              </a:lnSpc>
              <a:spcBef>
                <a:spcPts val="1102"/>
              </a:spcBef>
              <a:spcAft>
                <a:spcPts val="0"/>
              </a:spcAft>
              <a:buClr>
                <a:srgbClr val="E66319"/>
              </a:buClr>
              <a:buFont typeface="Wingdings" panose="05000000000000000000" pitchFamily="2" charset="2"/>
              <a:buChar char="§"/>
              <a:defRPr/>
            </a:pPr>
            <a:r>
              <a:rPr lang="en-US" altLang="ko-KR" sz="1600" dirty="0">
                <a:solidFill>
                  <a:schemeClr val="bg1">
                    <a:lumMod val="50000"/>
                  </a:schemeClr>
                </a:solidFill>
              </a:rPr>
              <a:t>Other CTI licenses (UCE Call Control, RCC Call Control, ACD Call Center seat supervisor) can’t be used with CTI call control license at the same time.</a:t>
            </a:r>
            <a:endParaRPr lang="en-US" altLang="ko-KR" sz="1600" dirty="0">
              <a:solidFill>
                <a:schemeClr val="bg1">
                  <a:lumMod val="50000"/>
                </a:schemeClr>
              </a:solidFill>
              <a:ea typeface="맑은 고딕" charset="-127"/>
            </a:endParaRPr>
          </a:p>
          <a:p>
            <a:pPr eaLnBrk="1" hangingPunct="1">
              <a:spcBef>
                <a:spcPct val="0"/>
              </a:spcBef>
              <a:buFont typeface="Wingdings" panose="05000000000000000000" pitchFamily="2" charset="2"/>
              <a:buChar char="Ø"/>
            </a:pPr>
            <a:endParaRPr lang="en-US" altLang="ko-KR" sz="1600" dirty="0">
              <a:solidFill>
                <a:schemeClr val="bg1">
                  <a:lumMod val="50000"/>
                </a:schemeClr>
              </a:solidFill>
            </a:endParaRPr>
          </a:p>
        </p:txBody>
      </p:sp>
      <p:grpSp>
        <p:nvGrpSpPr>
          <p:cNvPr id="9" name="Group 8">
            <a:extLst>
              <a:ext uri="{FF2B5EF4-FFF2-40B4-BE49-F238E27FC236}">
                <a16:creationId xmlns:a16="http://schemas.microsoft.com/office/drawing/2014/main" id="{2B78F429-D39C-4FA7-9F84-6F4CE79878C9}"/>
              </a:ext>
            </a:extLst>
          </p:cNvPr>
          <p:cNvGrpSpPr/>
          <p:nvPr/>
        </p:nvGrpSpPr>
        <p:grpSpPr>
          <a:xfrm>
            <a:off x="824548" y="2743889"/>
            <a:ext cx="7089267" cy="3733268"/>
            <a:chOff x="1503423" y="2881845"/>
            <a:chExt cx="7089267" cy="3733268"/>
          </a:xfrm>
        </p:grpSpPr>
        <p:pic>
          <p:nvPicPr>
            <p:cNvPr id="10" name="Picture 9">
              <a:extLst>
                <a:ext uri="{FF2B5EF4-FFF2-40B4-BE49-F238E27FC236}">
                  <a16:creationId xmlns:a16="http://schemas.microsoft.com/office/drawing/2014/main" id="{40C67DE9-8536-4E73-A527-B3C7760637A6}"/>
                </a:ext>
              </a:extLst>
            </p:cNvPr>
            <p:cNvPicPr>
              <a:picLocks noChangeAspect="1"/>
            </p:cNvPicPr>
            <p:nvPr/>
          </p:nvPicPr>
          <p:blipFill>
            <a:blip r:embed="rId2"/>
            <a:stretch>
              <a:fillRect/>
            </a:stretch>
          </p:blipFill>
          <p:spPr>
            <a:xfrm>
              <a:off x="1503423" y="2881845"/>
              <a:ext cx="7089267" cy="3733268"/>
            </a:xfrm>
            <a:prstGeom prst="rect">
              <a:avLst/>
            </a:prstGeom>
          </p:spPr>
        </p:pic>
        <p:sp>
          <p:nvSpPr>
            <p:cNvPr id="11" name="직사각형 1">
              <a:extLst>
                <a:ext uri="{FF2B5EF4-FFF2-40B4-BE49-F238E27FC236}">
                  <a16:creationId xmlns:a16="http://schemas.microsoft.com/office/drawing/2014/main" id="{E34D3716-BEBF-4123-94ED-BD2BF2759881}"/>
                </a:ext>
              </a:extLst>
            </p:cNvPr>
            <p:cNvSpPr/>
            <p:nvPr/>
          </p:nvSpPr>
          <p:spPr>
            <a:xfrm>
              <a:off x="1594866" y="6325505"/>
              <a:ext cx="972693" cy="289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880" fontAlgn="auto">
                <a:spcBef>
                  <a:spcPts val="0"/>
                </a:spcBef>
                <a:spcAft>
                  <a:spcPts val="0"/>
                </a:spcAft>
                <a:defRPr/>
              </a:pPr>
              <a:endParaRPr lang="ko-KR" altLang="en-US" sz="1984">
                <a:solidFill>
                  <a:srgbClr val="FFFFFF"/>
                </a:solidFill>
                <a:latin typeface="Calibri"/>
                <a:ea typeface="맑은 고딕" panose="020B0503020000020004" pitchFamily="50" charset="-127"/>
              </a:endParaRPr>
            </a:p>
          </p:txBody>
        </p:sp>
        <p:sp>
          <p:nvSpPr>
            <p:cNvPr id="12" name="직사각형 1">
              <a:extLst>
                <a:ext uri="{FF2B5EF4-FFF2-40B4-BE49-F238E27FC236}">
                  <a16:creationId xmlns:a16="http://schemas.microsoft.com/office/drawing/2014/main" id="{CF2E0B7B-F7AB-450F-A9A5-E7D7ACD9467C}"/>
                </a:ext>
              </a:extLst>
            </p:cNvPr>
            <p:cNvSpPr/>
            <p:nvPr/>
          </p:nvSpPr>
          <p:spPr>
            <a:xfrm>
              <a:off x="4243320" y="4603675"/>
              <a:ext cx="2486664" cy="289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880" fontAlgn="auto">
                <a:spcBef>
                  <a:spcPts val="0"/>
                </a:spcBef>
                <a:spcAft>
                  <a:spcPts val="0"/>
                </a:spcAft>
                <a:defRPr/>
              </a:pPr>
              <a:endParaRPr lang="ko-KR" altLang="en-US" sz="1984">
                <a:solidFill>
                  <a:srgbClr val="FFFFFF"/>
                </a:solidFill>
                <a:latin typeface="Calibri"/>
                <a:ea typeface="맑은 고딕" panose="020B0503020000020004" pitchFamily="50" charset="-127"/>
              </a:endParaRPr>
            </a:p>
          </p:txBody>
        </p:sp>
      </p:grpSp>
    </p:spTree>
    <p:extLst>
      <p:ext uri="{BB962C8B-B14F-4D97-AF65-F5344CB8AC3E}">
        <p14:creationId xmlns:p14="http://schemas.microsoft.com/office/powerpoint/2010/main" val="15449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CB4DC-A62D-44BA-921C-E152953C495A}"/>
              </a:ext>
            </a:extLst>
          </p:cNvPr>
          <p:cNvSpPr>
            <a:spLocks noGrp="1"/>
          </p:cNvSpPr>
          <p:nvPr>
            <p:ph type="title"/>
          </p:nvPr>
        </p:nvSpPr>
        <p:spPr/>
        <p:txBody>
          <a:bodyPr/>
          <a:lstStyle/>
          <a:p>
            <a:pPr lvl="0" defTabSz="1007760" fontAlgn="auto" latinLnBrk="1">
              <a:lnSpc>
                <a:spcPct val="90000"/>
              </a:lnSpc>
              <a:spcAft>
                <a:spcPts val="0"/>
              </a:spcAft>
              <a:defRPr/>
            </a:pPr>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Changing User type from single client to multi client</a:t>
            </a:r>
          </a:p>
        </p:txBody>
      </p:sp>
      <p:sp>
        <p:nvSpPr>
          <p:cNvPr id="7" name="TextBox 4">
            <a:extLst>
              <a:ext uri="{FF2B5EF4-FFF2-40B4-BE49-F238E27FC236}">
                <a16:creationId xmlns:a16="http://schemas.microsoft.com/office/drawing/2014/main" id="{CDFBBA0A-9910-46B0-93C6-4B0C53A82CC8}"/>
              </a:ext>
            </a:extLst>
          </p:cNvPr>
          <p:cNvSpPr txBox="1">
            <a:spLocks noChangeArrowheads="1"/>
          </p:cNvSpPr>
          <p:nvPr/>
        </p:nvSpPr>
        <p:spPr bwMode="auto">
          <a:xfrm>
            <a:off x="395288" y="975834"/>
            <a:ext cx="8001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altLang="ko-KR" sz="1600" dirty="0">
                <a:solidFill>
                  <a:schemeClr val="bg1">
                    <a:lumMod val="50000"/>
                  </a:schemeClr>
                </a:solidFill>
              </a:rPr>
              <a:t>Navigate to User, User Setup, Select user to change </a:t>
            </a:r>
          </a:p>
        </p:txBody>
      </p:sp>
      <p:pic>
        <p:nvPicPr>
          <p:cNvPr id="5" name="Picture 1" descr="yjmagic (yjmagic) Customer Manager &#10;Company &#10;User &#10;user Setup &#10;user Phone Configuration &#10;user Feature Configuration &#10;Account Information &#10;Call Manager &#10;Status View &#10;License Management &#10;Call History &#10;My Home Setting &#10;Authority Setting &#10;My Home &#10;User Setup &#10;• Site All Sites &#10;User List &#10;Site &#10;v &#10;yjmagic site &#10;Extension &#10;Extension &#10;1000 &#10;Name &#10;yj1000 yang &#10;Package &#10;Mondago Phonelink &#10;User Type &#10;Single Client &#10;Search &#10;Direct Dial Call &#10;Number &#10;03180006001 &#10;Call Barring &#10;yjmagic_profile_001 &#10;up-g030S &#10;Update Time &#10;2017-09-06 &#10;View I -I of I &#10;Add &#10;Modify &#10;Delete &#10;Multiple User Add &#10;List Download &#10;Upload ">
            <a:extLst>
              <a:ext uri="{FF2B5EF4-FFF2-40B4-BE49-F238E27FC236}">
                <a16:creationId xmlns:a16="http://schemas.microsoft.com/office/drawing/2014/main" id="{33E2F6B5-CA36-4522-851A-FE731009E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081" y="1327745"/>
            <a:ext cx="7595210" cy="24586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CF9A22-33E2-4AE4-A67D-062EF1F012B4}"/>
              </a:ext>
            </a:extLst>
          </p:cNvPr>
          <p:cNvSpPr txBox="1"/>
          <p:nvPr/>
        </p:nvSpPr>
        <p:spPr>
          <a:xfrm>
            <a:off x="718220" y="3837577"/>
            <a:ext cx="8439636" cy="567207"/>
          </a:xfrm>
          <a:prstGeom prst="rect">
            <a:avLst/>
          </a:prstGeom>
          <a:noFill/>
        </p:spPr>
        <p:txBody>
          <a:bodyPr wrap="square" rtlCol="0">
            <a:spAutoFit/>
          </a:bodyPr>
          <a:lstStyle/>
          <a:p>
            <a:r>
              <a:rPr lang="en-US" altLang="ko-KR" sz="1543" dirty="0">
                <a:solidFill>
                  <a:schemeClr val="bg1">
                    <a:lumMod val="50000"/>
                  </a:schemeClr>
                </a:solidFill>
                <a:cs typeface="Arial" panose="020B0604020202020204" pitchFamily="34" charset="0"/>
              </a:rPr>
              <a:t>Scroll down Click Add button, and select Soft Client, you will then need to select the </a:t>
            </a:r>
            <a:r>
              <a:rPr lang="en-US" altLang="ko-KR" sz="1543" dirty="0" err="1">
                <a:solidFill>
                  <a:schemeClr val="bg1">
                    <a:lumMod val="50000"/>
                  </a:schemeClr>
                </a:solidFill>
                <a:cs typeface="Arial" panose="020B0604020202020204" pitchFamily="34" charset="0"/>
              </a:rPr>
              <a:t>softclient</a:t>
            </a:r>
            <a:r>
              <a:rPr lang="en-US" altLang="ko-KR" sz="1543" dirty="0">
                <a:solidFill>
                  <a:schemeClr val="bg1">
                    <a:lumMod val="50000"/>
                  </a:schemeClr>
                </a:solidFill>
                <a:cs typeface="Arial" panose="020B0604020202020204" pitchFamily="34" charset="0"/>
              </a:rPr>
              <a:t> and number of licensees to assign to the multi client.</a:t>
            </a:r>
            <a:endParaRPr lang="ko-KR" altLang="en-US" sz="1543" dirty="0">
              <a:solidFill>
                <a:schemeClr val="bg1">
                  <a:lumMod val="50000"/>
                </a:schemeClr>
              </a:solidFill>
              <a:cs typeface="Arial" panose="020B0604020202020204" pitchFamily="34" charset="0"/>
            </a:endParaRPr>
          </a:p>
        </p:txBody>
      </p:sp>
      <p:grpSp>
        <p:nvGrpSpPr>
          <p:cNvPr id="9" name="그룹 1">
            <a:extLst>
              <a:ext uri="{FF2B5EF4-FFF2-40B4-BE49-F238E27FC236}">
                <a16:creationId xmlns:a16="http://schemas.microsoft.com/office/drawing/2014/main" id="{F50A9BC8-AE67-455E-8532-02D194F1EE82}"/>
              </a:ext>
            </a:extLst>
          </p:cNvPr>
          <p:cNvGrpSpPr/>
          <p:nvPr/>
        </p:nvGrpSpPr>
        <p:grpSpPr>
          <a:xfrm>
            <a:off x="1870364" y="4747859"/>
            <a:ext cx="5129299" cy="2023047"/>
            <a:chOff x="601980" y="1276396"/>
            <a:chExt cx="7901940" cy="3588928"/>
          </a:xfrm>
        </p:grpSpPr>
        <p:pic>
          <p:nvPicPr>
            <p:cNvPr id="10" name="Picture 1" descr="Currency Limit &#10;Call Fraud • &#10;Device &#10;Feature &#10;Assigned Device &#10;- LIP-gæos &#10;Change &#10;Add &#10;MAC Address &#10;OSS/LSS &#10;Extension Password &#10;Company Base &#10;5000 &#10;Service &#10;Informatio &#10;Change Device &#10;Current Device &#10;- LIP-9030S &#10;Additional Device &#10;Soft Client &#10;Save &#10;Close &#10;B061C7D6A61D &#10;Not Used ">
              <a:extLst>
                <a:ext uri="{FF2B5EF4-FFF2-40B4-BE49-F238E27FC236}">
                  <a16:creationId xmlns:a16="http://schemas.microsoft.com/office/drawing/2014/main" id="{0EDC3782-15AF-4855-A0E2-571A1C527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 y="1276396"/>
              <a:ext cx="7901940" cy="3588928"/>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9">
              <a:extLst>
                <a:ext uri="{FF2B5EF4-FFF2-40B4-BE49-F238E27FC236}">
                  <a16:creationId xmlns:a16="http://schemas.microsoft.com/office/drawing/2014/main" id="{2A1E7BBA-D415-4553-9E51-6AE018D50ABD}"/>
                </a:ext>
              </a:extLst>
            </p:cNvPr>
            <p:cNvSpPr/>
            <p:nvPr/>
          </p:nvSpPr>
          <p:spPr>
            <a:xfrm>
              <a:off x="1224915" y="3128182"/>
              <a:ext cx="443866" cy="262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880" fontAlgn="auto">
                <a:spcBef>
                  <a:spcPts val="0"/>
                </a:spcBef>
                <a:spcAft>
                  <a:spcPts val="0"/>
                </a:spcAft>
                <a:defRPr/>
              </a:pPr>
              <a:endParaRPr lang="ko-KR" altLang="en-US" sz="1984">
                <a:solidFill>
                  <a:srgbClr val="FFFFFF"/>
                </a:solidFill>
                <a:latin typeface="Calibri"/>
                <a:ea typeface="맑은 고딕" panose="020B0503020000020004" pitchFamily="50" charset="-127"/>
              </a:endParaRPr>
            </a:p>
          </p:txBody>
        </p:sp>
        <p:pic>
          <p:nvPicPr>
            <p:cNvPr id="12" name="그림 10">
              <a:extLst>
                <a:ext uri="{FF2B5EF4-FFF2-40B4-BE49-F238E27FC236}">
                  <a16:creationId xmlns:a16="http://schemas.microsoft.com/office/drawing/2014/main" id="{879C49AC-E26E-44A1-BFC0-13FB6E6A5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190" y="2385060"/>
              <a:ext cx="579120" cy="579120"/>
            </a:xfrm>
            <a:prstGeom prst="rect">
              <a:avLst/>
            </a:prstGeom>
          </p:spPr>
        </p:pic>
      </p:grpSp>
    </p:spTree>
    <p:extLst>
      <p:ext uri="{BB962C8B-B14F-4D97-AF65-F5344CB8AC3E}">
        <p14:creationId xmlns:p14="http://schemas.microsoft.com/office/powerpoint/2010/main" val="395011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3B224-AC11-436A-A392-42A5B681266D}"/>
              </a:ext>
            </a:extLst>
          </p:cNvPr>
          <p:cNvSpPr>
            <a:spLocks noGrp="1"/>
          </p:cNvSpPr>
          <p:nvPr>
            <p:ph type="title"/>
          </p:nvPr>
        </p:nvSpPr>
        <p:spPr/>
        <p:txBody>
          <a:bodyPr/>
          <a:lstStyle/>
          <a:p>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Changing User type from single client to multi client</a:t>
            </a:r>
            <a:endParaRPr lang="en-GB" dirty="0">
              <a:solidFill>
                <a:schemeClr val="bg1">
                  <a:lumMod val="50000"/>
                </a:schemeClr>
              </a:solidFill>
            </a:endParaRPr>
          </a:p>
        </p:txBody>
      </p:sp>
      <p:sp>
        <p:nvSpPr>
          <p:cNvPr id="5" name="TextBox 2">
            <a:extLst>
              <a:ext uri="{FF2B5EF4-FFF2-40B4-BE49-F238E27FC236}">
                <a16:creationId xmlns:a16="http://schemas.microsoft.com/office/drawing/2014/main" id="{181B2B2C-F0CA-4D53-BF23-59265ADA96AF}"/>
              </a:ext>
            </a:extLst>
          </p:cNvPr>
          <p:cNvSpPr txBox="1">
            <a:spLocks noChangeArrowheads="1"/>
          </p:cNvSpPr>
          <p:nvPr/>
        </p:nvSpPr>
        <p:spPr bwMode="auto">
          <a:xfrm>
            <a:off x="609600" y="1068388"/>
            <a:ext cx="8220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US" altLang="ko-KR" sz="1600" dirty="0">
                <a:solidFill>
                  <a:schemeClr val="bg1">
                    <a:lumMod val="50000"/>
                  </a:schemeClr>
                </a:solidFill>
              </a:rPr>
              <a:t>If UCE is selected you will need to assign required number of clients.</a:t>
            </a:r>
            <a:endParaRPr lang="ko-KR" altLang="en-US" sz="1600" dirty="0">
              <a:solidFill>
                <a:schemeClr val="bg1">
                  <a:lumMod val="50000"/>
                </a:schemeClr>
              </a:solidFill>
            </a:endParaRPr>
          </a:p>
        </p:txBody>
      </p:sp>
      <p:pic>
        <p:nvPicPr>
          <p:cNvPr id="11" name="Picture 1" descr="Currency Limit &#10;Call Fraud • &#10;Company Base &#10;Device &#10;Feature &#10;5000 &#10;Service &#10;Informatio &#10;Change Device &#10;Current Device &#10;- LIP-9030S &#10;Additional Device &#10;[g] Soft Client &#10;LICE (5) &#10;Assigned Device &#10;- LIP-gæos &#10;Change &#10;Add &#10;MAC Address &#10;OSS/LSS &#10;Extension Password &#10;B061C7D6A61D &#10;Not Used ">
            <a:extLst>
              <a:ext uri="{FF2B5EF4-FFF2-40B4-BE49-F238E27FC236}">
                <a16:creationId xmlns:a16="http://schemas.microsoft.com/office/drawing/2014/main" id="{24EAA1EB-EFDD-4E8F-94C4-3A5CB2AA3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0" y="1593053"/>
            <a:ext cx="7541176" cy="375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9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392B7-D202-4BCF-83C6-3C01651C5E17}"/>
              </a:ext>
            </a:extLst>
          </p:cNvPr>
          <p:cNvSpPr>
            <a:spLocks noGrp="1"/>
          </p:cNvSpPr>
          <p:nvPr>
            <p:ph type="title"/>
          </p:nvPr>
        </p:nvSpPr>
        <p:spPr>
          <a:xfrm>
            <a:off x="457200" y="317902"/>
            <a:ext cx="9070975" cy="564375"/>
          </a:xfrm>
        </p:spPr>
        <p:txBody>
          <a:bodyPr/>
          <a:lstStyle/>
          <a:p>
            <a:pPr lvl="0" defTabSz="1007760" fontAlgn="auto" latinLnBrk="1">
              <a:lnSpc>
                <a:spcPct val="90000"/>
              </a:lnSpc>
              <a:spcAft>
                <a:spcPts val="0"/>
              </a:spcAft>
              <a:defRPr/>
            </a:pPr>
            <a: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t>Moving Users from one site to another</a:t>
            </a:r>
            <a:br>
              <a:rPr lang="en-US" altLang="ko-KR" sz="2865" b="0" dirty="0">
                <a:solidFill>
                  <a:schemeClr val="bg1">
                    <a:lumMod val="50000"/>
                  </a:schemeClr>
                </a:solidFill>
                <a:latin typeface="iPECS" panose="020B0603000000000000" pitchFamily="50" charset="-127"/>
                <a:ea typeface="iPECS" panose="020B0603000000000000" pitchFamily="50" charset="-127"/>
                <a:cs typeface="iPECS" panose="020B0603000000000000" pitchFamily="50" charset="-127"/>
              </a:rPr>
            </a:br>
            <a:endParaRPr lang="en-GB" dirty="0">
              <a:solidFill>
                <a:schemeClr val="bg1">
                  <a:lumMod val="50000"/>
                </a:schemeClr>
              </a:solidFill>
            </a:endParaRPr>
          </a:p>
        </p:txBody>
      </p:sp>
      <p:sp>
        <p:nvSpPr>
          <p:cNvPr id="6" name="TextBox 2">
            <a:extLst>
              <a:ext uri="{FF2B5EF4-FFF2-40B4-BE49-F238E27FC236}">
                <a16:creationId xmlns:a16="http://schemas.microsoft.com/office/drawing/2014/main" id="{32761C26-85DF-4A28-8566-C48E062320AC}"/>
              </a:ext>
            </a:extLst>
          </p:cNvPr>
          <p:cNvSpPr txBox="1">
            <a:spLocks noChangeArrowheads="1"/>
          </p:cNvSpPr>
          <p:nvPr/>
        </p:nvSpPr>
        <p:spPr bwMode="auto">
          <a:xfrm>
            <a:off x="609600" y="908385"/>
            <a:ext cx="8220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0"/>
              </a:spcBef>
              <a:buNone/>
              <a:defRPr/>
            </a:pPr>
            <a:r>
              <a:rPr lang="en-US" altLang="ko-KR" sz="1600" dirty="0">
                <a:solidFill>
                  <a:schemeClr val="bg1">
                    <a:lumMod val="50000"/>
                  </a:schemeClr>
                </a:solidFill>
                <a:ea typeface="맑은 고딕" charset="-127"/>
              </a:rPr>
              <a:t>User can be moved to another site without removal and recreation.</a:t>
            </a:r>
          </a:p>
          <a:p>
            <a:pPr marL="0" indent="0" eaLnBrk="1" hangingPunct="1">
              <a:spcBef>
                <a:spcPct val="0"/>
              </a:spcBef>
              <a:buNone/>
              <a:defRPr/>
            </a:pPr>
            <a:endParaRPr lang="en-US" altLang="ko-KR" sz="1600" dirty="0">
              <a:solidFill>
                <a:schemeClr val="bg1">
                  <a:lumMod val="50000"/>
                </a:schemeClr>
              </a:solidFill>
              <a:ea typeface="굴림" panose="020B0600000101010101" pitchFamily="50" charset="-127"/>
            </a:endParaRPr>
          </a:p>
          <a:p>
            <a:pPr marL="0" indent="0" eaLnBrk="1" hangingPunct="1">
              <a:spcBef>
                <a:spcPct val="0"/>
              </a:spcBef>
              <a:buNone/>
              <a:defRPr/>
            </a:pPr>
            <a:r>
              <a:rPr lang="en-US" altLang="ko-KR" sz="1600" dirty="0">
                <a:solidFill>
                  <a:schemeClr val="bg1">
                    <a:lumMod val="50000"/>
                  </a:schemeClr>
                </a:solidFill>
                <a:ea typeface="굴림" panose="020B0600000101010101" pitchFamily="50" charset="-127"/>
              </a:rPr>
              <a:t>To do this select the user in User Setup select the user then modify, once in this menu you will be able to select the site you would like to move the user to and save to move the user. </a:t>
            </a:r>
          </a:p>
          <a:p>
            <a:pPr marL="0" indent="0" eaLnBrk="1" hangingPunct="1">
              <a:spcBef>
                <a:spcPct val="0"/>
              </a:spcBef>
              <a:buFontTx/>
              <a:buNone/>
              <a:defRPr/>
            </a:pPr>
            <a:endParaRPr lang="en-US" altLang="ko-KR" sz="1600" dirty="0">
              <a:solidFill>
                <a:schemeClr val="bg1">
                  <a:lumMod val="50000"/>
                </a:schemeClr>
              </a:solidFill>
              <a:ea typeface="굴림" panose="020B0600000101010101" pitchFamily="50" charset="-127"/>
            </a:endParaRPr>
          </a:p>
        </p:txBody>
      </p:sp>
      <p:pic>
        <p:nvPicPr>
          <p:cNvPr id="5" name="Picture 4">
            <a:extLst>
              <a:ext uri="{FF2B5EF4-FFF2-40B4-BE49-F238E27FC236}">
                <a16:creationId xmlns:a16="http://schemas.microsoft.com/office/drawing/2014/main" id="{2279E6F1-EE40-40F2-BD3A-F6DC75B0F980}"/>
              </a:ext>
            </a:extLst>
          </p:cNvPr>
          <p:cNvPicPr>
            <a:picLocks noChangeAspect="1"/>
          </p:cNvPicPr>
          <p:nvPr/>
        </p:nvPicPr>
        <p:blipFill>
          <a:blip r:embed="rId2"/>
          <a:stretch>
            <a:fillRect/>
          </a:stretch>
        </p:blipFill>
        <p:spPr>
          <a:xfrm>
            <a:off x="1759527" y="2007408"/>
            <a:ext cx="4627418" cy="3251819"/>
          </a:xfrm>
          <a:prstGeom prst="rect">
            <a:avLst/>
          </a:prstGeom>
        </p:spPr>
      </p:pic>
      <p:sp>
        <p:nvSpPr>
          <p:cNvPr id="2" name="Rectangle 1">
            <a:extLst>
              <a:ext uri="{FF2B5EF4-FFF2-40B4-BE49-F238E27FC236}">
                <a16:creationId xmlns:a16="http://schemas.microsoft.com/office/drawing/2014/main" id="{60E2ABFB-87FF-40C3-92EA-704432A87DD1}"/>
              </a:ext>
            </a:extLst>
          </p:cNvPr>
          <p:cNvSpPr/>
          <p:nvPr/>
        </p:nvSpPr>
        <p:spPr>
          <a:xfrm>
            <a:off x="457200" y="5253628"/>
            <a:ext cx="10014673" cy="1754391"/>
          </a:xfrm>
          <a:prstGeom prst="rect">
            <a:avLst/>
          </a:prstGeom>
        </p:spPr>
        <p:txBody>
          <a:bodyPr wrap="square">
            <a:spAutoFit/>
          </a:bodyPr>
          <a:lstStyle/>
          <a:p>
            <a:r>
              <a:rPr lang="en-US" altLang="ko-KR" sz="1543" dirty="0">
                <a:solidFill>
                  <a:schemeClr val="bg1">
                    <a:lumMod val="50000"/>
                  </a:schemeClr>
                </a:solidFill>
              </a:rPr>
              <a:t>When user’s site changed, bellow information will be removed.</a:t>
            </a:r>
            <a:endParaRPr lang="ko-KR" altLang="ko-KR" sz="1543" dirty="0">
              <a:solidFill>
                <a:schemeClr val="bg1">
                  <a:lumMod val="50000"/>
                </a:schemeClr>
              </a:solidFill>
            </a:endParaRPr>
          </a:p>
          <a:p>
            <a:pPr marL="818805" lvl="1" indent="-314925">
              <a:buFont typeface="Wingdings" panose="05000000000000000000" pitchFamily="2" charset="2"/>
              <a:buChar char="ü"/>
            </a:pPr>
            <a:r>
              <a:rPr lang="en-US" altLang="ko-KR" sz="1543" dirty="0">
                <a:solidFill>
                  <a:schemeClr val="bg1">
                    <a:lumMod val="50000"/>
                  </a:schemeClr>
                </a:solidFill>
              </a:rPr>
              <a:t>DDI information (user, multiple line)</a:t>
            </a:r>
            <a:endParaRPr lang="ko-KR" altLang="ko-KR" sz="1543" dirty="0">
              <a:solidFill>
                <a:schemeClr val="bg1">
                  <a:lumMod val="50000"/>
                </a:schemeClr>
              </a:solidFill>
            </a:endParaRPr>
          </a:p>
          <a:p>
            <a:pPr marL="818805" lvl="1" indent="-314925">
              <a:buFont typeface="Wingdings" panose="05000000000000000000" pitchFamily="2" charset="2"/>
              <a:buChar char="ü"/>
            </a:pPr>
            <a:r>
              <a:rPr lang="en-US" altLang="ko-KR" sz="1543" dirty="0">
                <a:solidFill>
                  <a:schemeClr val="bg1">
                    <a:lumMod val="50000"/>
                  </a:schemeClr>
                </a:solidFill>
              </a:rPr>
              <a:t>Shared line member</a:t>
            </a:r>
            <a:endParaRPr lang="ko-KR" altLang="ko-KR" sz="1543" dirty="0">
              <a:solidFill>
                <a:schemeClr val="bg1">
                  <a:lumMod val="50000"/>
                </a:schemeClr>
              </a:solidFill>
            </a:endParaRPr>
          </a:p>
          <a:p>
            <a:pPr marL="818805" lvl="1" indent="-314925">
              <a:buFont typeface="Wingdings" panose="05000000000000000000" pitchFamily="2" charset="2"/>
              <a:buChar char="ü"/>
            </a:pPr>
            <a:r>
              <a:rPr lang="en-US" altLang="ko-KR" sz="1543" dirty="0">
                <a:solidFill>
                  <a:schemeClr val="bg1">
                    <a:lumMod val="50000"/>
                  </a:schemeClr>
                </a:solidFill>
              </a:rPr>
              <a:t>Group information for single site group member option</a:t>
            </a:r>
            <a:endParaRPr lang="ko-KR" altLang="ko-KR" sz="1543" dirty="0">
              <a:solidFill>
                <a:schemeClr val="bg1">
                  <a:lumMod val="50000"/>
                </a:schemeClr>
              </a:solidFill>
            </a:endParaRPr>
          </a:p>
          <a:p>
            <a:pPr marL="818805" lvl="1" indent="-314925">
              <a:buFont typeface="Wingdings" panose="05000000000000000000" pitchFamily="2" charset="2"/>
              <a:buChar char="ü"/>
            </a:pPr>
            <a:r>
              <a:rPr lang="en-US" altLang="ko-KR" sz="1543" dirty="0">
                <a:solidFill>
                  <a:schemeClr val="bg1">
                    <a:lumMod val="50000"/>
                  </a:schemeClr>
                </a:solidFill>
              </a:rPr>
              <a:t>In case of multi site group member option, group information will be maintained.</a:t>
            </a:r>
            <a:endParaRPr lang="ko-KR" altLang="ko-KR" sz="1543" dirty="0">
              <a:solidFill>
                <a:schemeClr val="bg1">
                  <a:lumMod val="50000"/>
                </a:schemeClr>
              </a:solidFill>
            </a:endParaRPr>
          </a:p>
          <a:p>
            <a:pPr marL="818805" lvl="1" indent="-314925">
              <a:buFont typeface="Wingdings" panose="05000000000000000000" pitchFamily="2" charset="2"/>
              <a:buChar char="ü"/>
            </a:pPr>
            <a:r>
              <a:rPr lang="en-US" altLang="ko-KR" sz="1543" dirty="0">
                <a:solidFill>
                  <a:schemeClr val="bg1">
                    <a:lumMod val="50000"/>
                  </a:schemeClr>
                </a:solidFill>
              </a:rPr>
              <a:t>Multiple Line information</a:t>
            </a:r>
            <a:endParaRPr lang="ko-KR" altLang="ko-KR" sz="1543" dirty="0">
              <a:solidFill>
                <a:schemeClr val="bg1">
                  <a:lumMod val="50000"/>
                </a:schemeClr>
              </a:solidFill>
            </a:endParaRPr>
          </a:p>
          <a:p>
            <a:pPr marL="818805" lvl="1" indent="-314925">
              <a:buFont typeface="Wingdings" panose="05000000000000000000" pitchFamily="2" charset="2"/>
              <a:buChar char="ü"/>
            </a:pPr>
            <a:endParaRPr lang="en-US" altLang="ko-KR" sz="1543" dirty="0">
              <a:solidFill>
                <a:schemeClr val="bg1">
                  <a:lumMod val="50000"/>
                </a:schemeClr>
              </a:solidFill>
            </a:endParaRPr>
          </a:p>
        </p:txBody>
      </p:sp>
    </p:spTree>
    <p:extLst>
      <p:ext uri="{BB962C8B-B14F-4D97-AF65-F5344CB8AC3E}">
        <p14:creationId xmlns:p14="http://schemas.microsoft.com/office/powerpoint/2010/main" val="4273519581"/>
      </p:ext>
    </p:extLst>
  </p:cSld>
  <p:clrMapOvr>
    <a:masterClrMapping/>
  </p:clrMapOvr>
</p:sld>
</file>

<file path=ppt/theme/theme1.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2.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3.xml><?xml version="1.0" encoding="utf-8"?>
<a:theme xmlns:a="http://schemas.openxmlformats.org/drawingml/2006/main" name="Title Slide with Graph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Master 2</Template>
  <TotalTime>1427</TotalTime>
  <Words>793</Words>
  <Application>Microsoft Office PowerPoint</Application>
  <PresentationFormat>Custom</PresentationFormat>
  <Paragraphs>82</Paragraphs>
  <Slides>20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굴림</vt:lpstr>
      <vt:lpstr>맑은 고딕</vt:lpstr>
      <vt:lpstr>ＭＳ Ｐゴシック</vt:lpstr>
      <vt:lpstr>ＭＳ Ｐゴシック</vt:lpstr>
      <vt:lpstr>Arial</vt:lpstr>
      <vt:lpstr>Arial</vt:lpstr>
      <vt:lpstr>Calibri</vt:lpstr>
      <vt:lpstr>iPECS</vt:lpstr>
      <vt:lpstr>Wingdings</vt:lpstr>
      <vt:lpstr>Content slide - simple</vt:lpstr>
      <vt:lpstr>1_Pragma</vt:lpstr>
      <vt:lpstr>Title Slide with Graphic</vt:lpstr>
      <vt:lpstr>PowerPoint Presentation</vt:lpstr>
      <vt:lpstr>2.4 Update </vt:lpstr>
      <vt:lpstr>Mondago Outlook License</vt:lpstr>
      <vt:lpstr>Mondago Outlook License</vt:lpstr>
      <vt:lpstr>CTI Call Controller License</vt:lpstr>
      <vt:lpstr>CTI Call Controller License</vt:lpstr>
      <vt:lpstr>Changing User type from single client to multi client</vt:lpstr>
      <vt:lpstr>Changing User type from single client to multi client</vt:lpstr>
      <vt:lpstr>Moving Users from one site to another </vt:lpstr>
      <vt:lpstr>Allowing users from multiple sites to be members of same hunt group</vt:lpstr>
      <vt:lpstr>Allowing users from multiple sites to be members of same hunt group</vt:lpstr>
      <vt:lpstr>DND Preset Call Forward</vt:lpstr>
      <vt:lpstr>DN number replacement with Name</vt:lpstr>
      <vt:lpstr>DN number replacement with Name</vt:lpstr>
      <vt:lpstr>Conference Call Option</vt:lpstr>
      <vt:lpstr>Date &amp; time skip option for voicemail</vt:lpstr>
      <vt:lpstr>CLI Selection among all DDIs</vt:lpstr>
      <vt:lpstr>Flexible Button Profile</vt:lpstr>
      <vt:lpstr>Sorting by approval date on ordering status</vt:lpstr>
      <vt:lpstr>Thank you for watching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Greg Skinner</cp:lastModifiedBy>
  <cp:revision>183</cp:revision>
  <dcterms:created xsi:type="dcterms:W3CDTF">2016-02-12T09:14:10Z</dcterms:created>
  <dcterms:modified xsi:type="dcterms:W3CDTF">2017-10-09T10:02:48Z</dcterms:modified>
</cp:coreProperties>
</file>