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78" r:id="rId2"/>
    <p:sldMasterId id="2147483723" r:id="rId3"/>
    <p:sldMasterId id="2147483745" r:id="rId4"/>
    <p:sldMasterId id="2147483754" r:id="rId5"/>
  </p:sldMasterIdLst>
  <p:notesMasterIdLst>
    <p:notesMasterId r:id="rId109"/>
  </p:notesMasterIdLst>
  <p:handoutMasterIdLst>
    <p:handoutMasterId r:id="rId110"/>
  </p:handoutMasterIdLst>
  <p:sldIdLst>
    <p:sldId id="271" r:id="rId6"/>
    <p:sldId id="351" r:id="rId7"/>
    <p:sldId id="352" r:id="rId8"/>
    <p:sldId id="364" r:id="rId9"/>
    <p:sldId id="355" r:id="rId10"/>
    <p:sldId id="353" r:id="rId11"/>
    <p:sldId id="354" r:id="rId12"/>
    <p:sldId id="356" r:id="rId13"/>
    <p:sldId id="357" r:id="rId14"/>
    <p:sldId id="392" r:id="rId15"/>
    <p:sldId id="359" r:id="rId16"/>
    <p:sldId id="360" r:id="rId17"/>
    <p:sldId id="361" r:id="rId18"/>
    <p:sldId id="363" r:id="rId19"/>
    <p:sldId id="393" r:id="rId20"/>
    <p:sldId id="394" r:id="rId21"/>
    <p:sldId id="395" r:id="rId22"/>
    <p:sldId id="367" r:id="rId23"/>
    <p:sldId id="366" r:id="rId24"/>
    <p:sldId id="365" r:id="rId25"/>
    <p:sldId id="368" r:id="rId26"/>
    <p:sldId id="369" r:id="rId27"/>
    <p:sldId id="378" r:id="rId28"/>
    <p:sldId id="379" r:id="rId29"/>
    <p:sldId id="380" r:id="rId30"/>
    <p:sldId id="381" r:id="rId31"/>
    <p:sldId id="375" r:id="rId32"/>
    <p:sldId id="383" r:id="rId33"/>
    <p:sldId id="385" r:id="rId34"/>
    <p:sldId id="391" r:id="rId35"/>
    <p:sldId id="387" r:id="rId36"/>
    <p:sldId id="386" r:id="rId37"/>
    <p:sldId id="413" r:id="rId38"/>
    <p:sldId id="436" r:id="rId39"/>
    <p:sldId id="419" r:id="rId40"/>
    <p:sldId id="416" r:id="rId41"/>
    <p:sldId id="417" r:id="rId42"/>
    <p:sldId id="418" r:id="rId43"/>
    <p:sldId id="420" r:id="rId44"/>
    <p:sldId id="422" r:id="rId45"/>
    <p:sldId id="423" r:id="rId46"/>
    <p:sldId id="424" r:id="rId47"/>
    <p:sldId id="425" r:id="rId48"/>
    <p:sldId id="437" r:id="rId49"/>
    <p:sldId id="426" r:id="rId50"/>
    <p:sldId id="431" r:id="rId51"/>
    <p:sldId id="438" r:id="rId52"/>
    <p:sldId id="427" r:id="rId53"/>
    <p:sldId id="434" r:id="rId54"/>
    <p:sldId id="433" r:id="rId55"/>
    <p:sldId id="432" r:id="rId56"/>
    <p:sldId id="443" r:id="rId57"/>
    <p:sldId id="444" r:id="rId58"/>
    <p:sldId id="445" r:id="rId59"/>
    <p:sldId id="446" r:id="rId60"/>
    <p:sldId id="447" r:id="rId61"/>
    <p:sldId id="448" r:id="rId62"/>
    <p:sldId id="449" r:id="rId63"/>
    <p:sldId id="450" r:id="rId64"/>
    <p:sldId id="435" r:id="rId65"/>
    <p:sldId id="439" r:id="rId66"/>
    <p:sldId id="429" r:id="rId67"/>
    <p:sldId id="428" r:id="rId68"/>
    <p:sldId id="430" r:id="rId69"/>
    <p:sldId id="441" r:id="rId70"/>
    <p:sldId id="442" r:id="rId71"/>
    <p:sldId id="440" r:id="rId72"/>
    <p:sldId id="414" r:id="rId73"/>
    <p:sldId id="451" r:id="rId74"/>
    <p:sldId id="396" r:id="rId75"/>
    <p:sldId id="399" r:id="rId76"/>
    <p:sldId id="400" r:id="rId77"/>
    <p:sldId id="401" r:id="rId78"/>
    <p:sldId id="402" r:id="rId79"/>
    <p:sldId id="403" r:id="rId80"/>
    <p:sldId id="405" r:id="rId81"/>
    <p:sldId id="406" r:id="rId82"/>
    <p:sldId id="452" r:id="rId83"/>
    <p:sldId id="397" r:id="rId84"/>
    <p:sldId id="407" r:id="rId85"/>
    <p:sldId id="408" r:id="rId86"/>
    <p:sldId id="409" r:id="rId87"/>
    <p:sldId id="410" r:id="rId88"/>
    <p:sldId id="411" r:id="rId89"/>
    <p:sldId id="412" r:id="rId90"/>
    <p:sldId id="453" r:id="rId91"/>
    <p:sldId id="398" r:id="rId92"/>
    <p:sldId id="454" r:id="rId93"/>
    <p:sldId id="455" r:id="rId94"/>
    <p:sldId id="456" r:id="rId95"/>
    <p:sldId id="457" r:id="rId96"/>
    <p:sldId id="389" r:id="rId97"/>
    <p:sldId id="390" r:id="rId98"/>
    <p:sldId id="382" r:id="rId99"/>
    <p:sldId id="371" r:id="rId100"/>
    <p:sldId id="372" r:id="rId101"/>
    <p:sldId id="373" r:id="rId102"/>
    <p:sldId id="374" r:id="rId103"/>
    <p:sldId id="376" r:id="rId104"/>
    <p:sldId id="377" r:id="rId105"/>
    <p:sldId id="384" r:id="rId106"/>
    <p:sldId id="388" r:id="rId107"/>
    <p:sldId id="370" r:id="rId108"/>
  </p:sldIdLst>
  <p:sldSz cx="10077450" cy="7562850"/>
  <p:notesSz cx="6858000" cy="9144000"/>
  <p:defaultTex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31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D00"/>
    <a:srgbClr val="C6093B"/>
    <a:srgbClr val="90062A"/>
    <a:srgbClr val="E24912"/>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3" autoAdjust="0"/>
    <p:restoredTop sz="80560" autoAdjust="0"/>
  </p:normalViewPr>
  <p:slideViewPr>
    <p:cSldViewPr snapToGrid="0" snapToObjects="1" showGuides="1">
      <p:cViewPr varScale="1">
        <p:scale>
          <a:sx n="101" d="100"/>
          <a:sy n="101" d="100"/>
        </p:scale>
        <p:origin x="792" y="102"/>
      </p:cViewPr>
      <p:guideLst>
        <p:guide orient="horz" pos="2382"/>
        <p:guide pos="3174"/>
      </p:guideLst>
    </p:cSldViewPr>
  </p:slideViewPr>
  <p:notesTextViewPr>
    <p:cViewPr>
      <p:scale>
        <a:sx n="1" d="1"/>
        <a:sy n="1" d="1"/>
      </p:scale>
      <p:origin x="0" y="0"/>
    </p:cViewPr>
  </p:notesTextViewPr>
  <p:notesViewPr>
    <p:cSldViewPr snapToGrid="0" snapToObjects="1">
      <p:cViewPr varScale="1">
        <p:scale>
          <a:sx n="51" d="100"/>
          <a:sy n="51" d="100"/>
        </p:scale>
        <p:origin x="2886"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notesMaster" Target="notesMasters/notes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CCE922-72D0-4AF9-B1BE-1F04053E1C6C}" type="datetimeFigureOut">
              <a:rPr lang="en-GB" smtClean="0"/>
              <a:t>18/03/2016</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10AA9-3493-425B-95E9-9C51E803943E}" type="slidenum">
              <a:rPr lang="en-GB" smtClean="0"/>
              <a:t>‹#›</a:t>
            </a:fld>
            <a:endParaRPr lang="en-GB" dirty="0"/>
          </a:p>
        </p:txBody>
      </p:sp>
    </p:spTree>
    <p:extLst>
      <p:ext uri="{BB962C8B-B14F-4D97-AF65-F5344CB8AC3E}">
        <p14:creationId xmlns:p14="http://schemas.microsoft.com/office/powerpoint/2010/main" val="163539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28E6D-2669-48F2-8731-3D6C56C2DE2B}" type="datetimeFigureOut">
              <a:rPr lang="en-GB" smtClean="0"/>
              <a:t>18/03/2016</a:t>
            </a:fld>
            <a:endParaRPr lang="en-GB" dirty="0"/>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B8177-900E-4186-8690-8A49FA2A8400}" type="slidenum">
              <a:rPr lang="en-GB" smtClean="0"/>
              <a:t>‹#›</a:t>
            </a:fld>
            <a:endParaRPr lang="en-GB" dirty="0"/>
          </a:p>
        </p:txBody>
      </p:sp>
    </p:spTree>
    <p:extLst>
      <p:ext uri="{BB962C8B-B14F-4D97-AF65-F5344CB8AC3E}">
        <p14:creationId xmlns:p14="http://schemas.microsoft.com/office/powerpoint/2010/main" val="131157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1</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124980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23</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98615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Run through configuration of default settings.</a:t>
            </a:r>
          </a:p>
          <a:p>
            <a:endParaRPr lang="en-GB" dirty="0" smtClean="0"/>
          </a:p>
          <a:p>
            <a:r>
              <a:rPr lang="en-GB" dirty="0" smtClean="0"/>
              <a:t>Explain what this process is doing</a:t>
            </a:r>
            <a:r>
              <a:rPr lang="en-GB" baseline="0" dirty="0" smtClean="0"/>
              <a:t>: </a:t>
            </a:r>
          </a:p>
          <a:p>
            <a:pPr marL="171450" indent="-171450">
              <a:buFont typeface="Arial" panose="020B0604020202020204" pitchFamily="34" charset="0"/>
              <a:buChar char="•"/>
            </a:pPr>
            <a:r>
              <a:rPr lang="en-GB" baseline="0" dirty="0" smtClean="0"/>
              <a:t>Setting up 9 for outside </a:t>
            </a:r>
          </a:p>
          <a:p>
            <a:pPr marL="171450" indent="-171450">
              <a:buFont typeface="Arial" panose="020B0604020202020204" pitchFamily="34" charset="0"/>
              <a:buChar char="•"/>
            </a:pPr>
            <a:r>
              <a:rPr lang="en-GB" baseline="0" dirty="0" smtClean="0"/>
              <a:t>Setting Default Feature Code</a:t>
            </a:r>
          </a:p>
          <a:p>
            <a:pPr marL="171450" indent="-171450">
              <a:buFont typeface="Arial" panose="020B0604020202020204" pitchFamily="34" charset="0"/>
              <a:buChar char="•"/>
            </a:pPr>
            <a:r>
              <a:rPr lang="en-GB" baseline="0" dirty="0" smtClean="0"/>
              <a:t>Setting Emergency Numbers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24</a:t>
            </a:fld>
            <a:endParaRPr lang="en-GB" dirty="0"/>
          </a:p>
        </p:txBody>
      </p:sp>
    </p:spTree>
    <p:extLst>
      <p:ext uri="{BB962C8B-B14F-4D97-AF65-F5344CB8AC3E}">
        <p14:creationId xmlns:p14="http://schemas.microsoft.com/office/powerpoint/2010/main" val="3880487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Log back in to system</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25</a:t>
            </a:fld>
            <a:endParaRPr lang="en-GB" dirty="0"/>
          </a:p>
        </p:txBody>
      </p:sp>
    </p:spTree>
    <p:extLst>
      <p:ext uri="{BB962C8B-B14F-4D97-AF65-F5344CB8AC3E}">
        <p14:creationId xmlns:p14="http://schemas.microsoft.com/office/powerpoint/2010/main" val="2758413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Configure all “Company” menu items</a:t>
            </a:r>
            <a:r>
              <a:rPr lang="en-GB" baseline="0" dirty="0" smtClean="0"/>
              <a:t> before moving onto the user setup.</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26</a:t>
            </a:fld>
            <a:endParaRPr lang="en-GB" dirty="0"/>
          </a:p>
        </p:txBody>
      </p:sp>
    </p:spTree>
    <p:extLst>
      <p:ext uri="{BB962C8B-B14F-4D97-AF65-F5344CB8AC3E}">
        <p14:creationId xmlns:p14="http://schemas.microsoft.com/office/powerpoint/2010/main" val="276781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27</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675014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Configure user and assign a handsets.</a:t>
            </a:r>
          </a:p>
          <a:p>
            <a:pPr marL="171450" indent="-171450">
              <a:buFont typeface="Arial" panose="020B0604020202020204" pitchFamily="34" charset="0"/>
              <a:buChar char="•"/>
            </a:pPr>
            <a:r>
              <a:rPr lang="en-GB" dirty="0" smtClean="0"/>
              <a:t>Show different</a:t>
            </a:r>
            <a:r>
              <a:rPr lang="en-GB" baseline="0" dirty="0" smtClean="0"/>
              <a:t> user types for multiple devices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28</a:t>
            </a:fld>
            <a:endParaRPr lang="en-GB" dirty="0"/>
          </a:p>
        </p:txBody>
      </p:sp>
    </p:spTree>
    <p:extLst>
      <p:ext uri="{BB962C8B-B14F-4D97-AF65-F5344CB8AC3E}">
        <p14:creationId xmlns:p14="http://schemas.microsoft.com/office/powerpoint/2010/main" val="4084723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29</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4125965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button configuration.</a:t>
            </a:r>
          </a:p>
          <a:p>
            <a:pPr marL="171450" indent="-171450">
              <a:buFont typeface="Arial" panose="020B0604020202020204" pitchFamily="34" charset="0"/>
              <a:buChar char="•"/>
            </a:pPr>
            <a:r>
              <a:rPr lang="en-GB" dirty="0" smtClean="0"/>
              <a:t>Add fixed</a:t>
            </a:r>
            <a:r>
              <a:rPr lang="en-GB" baseline="0" dirty="0" smtClean="0"/>
              <a:t> buttons</a:t>
            </a:r>
          </a:p>
          <a:p>
            <a:pPr marL="171450" indent="-171450">
              <a:buFont typeface="Arial" panose="020B0604020202020204" pitchFamily="34" charset="0"/>
              <a:buChar char="•"/>
            </a:pPr>
            <a:r>
              <a:rPr lang="en-GB" baseline="0" dirty="0" smtClean="0"/>
              <a:t>Add BLF lights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30</a:t>
            </a:fld>
            <a:endParaRPr lang="en-GB" dirty="0"/>
          </a:p>
        </p:txBody>
      </p:sp>
    </p:spTree>
    <p:extLst>
      <p:ext uri="{BB962C8B-B14F-4D97-AF65-F5344CB8AC3E}">
        <p14:creationId xmlns:p14="http://schemas.microsoft.com/office/powerpoint/2010/main" val="3601821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31</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447472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Configure all “Call Manager “ features.</a:t>
            </a:r>
          </a:p>
          <a:p>
            <a:pPr marL="171450" indent="-171450">
              <a:buFont typeface="Arial" panose="020B0604020202020204" pitchFamily="34" charset="0"/>
              <a:buChar char="•"/>
            </a:pPr>
            <a:r>
              <a:rPr lang="en-GB" dirty="0" smtClean="0"/>
              <a:t>Call Centre features covered in separate Webinar</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32</a:t>
            </a:fld>
            <a:endParaRPr lang="en-GB" dirty="0"/>
          </a:p>
        </p:txBody>
      </p:sp>
    </p:spTree>
    <p:extLst>
      <p:ext uri="{BB962C8B-B14F-4D97-AF65-F5344CB8AC3E}">
        <p14:creationId xmlns:p14="http://schemas.microsoft.com/office/powerpoint/2010/main" val="44849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2</a:t>
            </a:fld>
            <a:endParaRPr lang="en-GB" dirty="0"/>
          </a:p>
        </p:txBody>
      </p:sp>
    </p:spTree>
    <p:extLst>
      <p:ext uri="{BB962C8B-B14F-4D97-AF65-F5344CB8AC3E}">
        <p14:creationId xmlns:p14="http://schemas.microsoft.com/office/powerpoint/2010/main" val="907315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33</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918139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34</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188754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Configure all “Call Manager “ features.</a:t>
            </a:r>
          </a:p>
          <a:p>
            <a:pPr marL="171450" indent="-171450">
              <a:buFont typeface="Arial" panose="020B0604020202020204" pitchFamily="34" charset="0"/>
              <a:buChar char="•"/>
            </a:pPr>
            <a:r>
              <a:rPr lang="en-GB" dirty="0" smtClean="0"/>
              <a:t>Call Centre features covered in separate Webinar</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35</a:t>
            </a:fld>
            <a:endParaRPr lang="en-GB" dirty="0"/>
          </a:p>
        </p:txBody>
      </p:sp>
    </p:spTree>
    <p:extLst>
      <p:ext uri="{BB962C8B-B14F-4D97-AF65-F5344CB8AC3E}">
        <p14:creationId xmlns:p14="http://schemas.microsoft.com/office/powerpoint/2010/main" val="3059574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Configure all “Call Manager “ features.</a:t>
            </a:r>
          </a:p>
          <a:p>
            <a:pPr marL="171450" indent="-171450">
              <a:buFont typeface="Arial" panose="020B0604020202020204" pitchFamily="34" charset="0"/>
              <a:buChar char="•"/>
            </a:pPr>
            <a:r>
              <a:rPr lang="en-GB" dirty="0" smtClean="0"/>
              <a:t>Call Centre features covered in separate Webinar</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36</a:t>
            </a:fld>
            <a:endParaRPr lang="en-GB" dirty="0"/>
          </a:p>
        </p:txBody>
      </p:sp>
    </p:spTree>
    <p:extLst>
      <p:ext uri="{BB962C8B-B14F-4D97-AF65-F5344CB8AC3E}">
        <p14:creationId xmlns:p14="http://schemas.microsoft.com/office/powerpoint/2010/main" val="1292778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Configure all “Call Manager “ features.</a:t>
            </a:r>
          </a:p>
          <a:p>
            <a:pPr marL="171450" indent="-171450">
              <a:buFont typeface="Arial" panose="020B0604020202020204" pitchFamily="34" charset="0"/>
              <a:buChar char="•"/>
            </a:pPr>
            <a:r>
              <a:rPr lang="en-GB" dirty="0" smtClean="0"/>
              <a:t>Call Centre features covered in separate Webinar</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37</a:t>
            </a:fld>
            <a:endParaRPr lang="en-GB" dirty="0"/>
          </a:p>
        </p:txBody>
      </p:sp>
    </p:spTree>
    <p:extLst>
      <p:ext uri="{BB962C8B-B14F-4D97-AF65-F5344CB8AC3E}">
        <p14:creationId xmlns:p14="http://schemas.microsoft.com/office/powerpoint/2010/main" val="4118623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Configure all “Call Manager “ features.</a:t>
            </a:r>
          </a:p>
          <a:p>
            <a:pPr marL="171450" indent="-171450">
              <a:buFont typeface="Arial" panose="020B0604020202020204" pitchFamily="34" charset="0"/>
              <a:buChar char="•"/>
            </a:pPr>
            <a:r>
              <a:rPr lang="en-GB" dirty="0" smtClean="0"/>
              <a:t>Call Centre features covered in separate Webinar</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38</a:t>
            </a:fld>
            <a:endParaRPr lang="en-GB" dirty="0"/>
          </a:p>
        </p:txBody>
      </p:sp>
    </p:spTree>
    <p:extLst>
      <p:ext uri="{BB962C8B-B14F-4D97-AF65-F5344CB8AC3E}">
        <p14:creationId xmlns:p14="http://schemas.microsoft.com/office/powerpoint/2010/main" val="1519637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Configure all “Call Manager “ features.</a:t>
            </a:r>
          </a:p>
          <a:p>
            <a:pPr marL="171450" indent="-171450">
              <a:buFont typeface="Arial" panose="020B0604020202020204" pitchFamily="34" charset="0"/>
              <a:buChar char="•"/>
            </a:pPr>
            <a:r>
              <a:rPr lang="en-GB" dirty="0" smtClean="0"/>
              <a:t>Call Centre features covered in separate Webinar</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39</a:t>
            </a:fld>
            <a:endParaRPr lang="en-GB" dirty="0"/>
          </a:p>
        </p:txBody>
      </p:sp>
    </p:spTree>
    <p:extLst>
      <p:ext uri="{BB962C8B-B14F-4D97-AF65-F5344CB8AC3E}">
        <p14:creationId xmlns:p14="http://schemas.microsoft.com/office/powerpoint/2010/main" val="2487260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Queueing</a:t>
            </a:r>
            <a:r>
              <a:rPr lang="en-GB" baseline="0" dirty="0" smtClean="0"/>
              <a:t> step shows the amount of greetings that will be played.</a:t>
            </a:r>
          </a:p>
          <a:p>
            <a:endParaRPr lang="en-GB" baseline="0" dirty="0" smtClean="0"/>
          </a:p>
          <a:p>
            <a:r>
              <a:rPr lang="en-GB" baseline="0" dirty="0" smtClean="0"/>
              <a:t>Timeout destination will be sent to if this is exceeded. </a:t>
            </a:r>
          </a:p>
          <a:p>
            <a:endParaRPr lang="en-GB" baseline="0" dirty="0" smtClean="0"/>
          </a:p>
          <a:p>
            <a:r>
              <a:rPr lang="en-GB" baseline="0" dirty="0" smtClean="0"/>
              <a:t>Queue length = Max Callers</a:t>
            </a:r>
          </a:p>
          <a:p>
            <a:endParaRPr lang="en-GB" baseline="0" dirty="0" smtClean="0"/>
          </a:p>
          <a:p>
            <a:r>
              <a:rPr lang="en-GB" baseline="0" dirty="0" smtClean="0"/>
              <a:t>Service type will show the reaction given when max callers is met</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40</a:t>
            </a:fld>
            <a:endParaRPr lang="en-GB" dirty="0"/>
          </a:p>
        </p:txBody>
      </p:sp>
    </p:spTree>
    <p:extLst>
      <p:ext uri="{BB962C8B-B14F-4D97-AF65-F5344CB8AC3E}">
        <p14:creationId xmlns:p14="http://schemas.microsoft.com/office/powerpoint/2010/main" val="4182013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Day/ Night</a:t>
            </a:r>
            <a:r>
              <a:rPr lang="en-GB" baseline="0" dirty="0" smtClean="0"/>
              <a:t> mode – If this is kicked in by default or supervisor</a:t>
            </a:r>
          </a:p>
          <a:p>
            <a:endParaRPr lang="en-GB" baseline="0" dirty="0" smtClean="0"/>
          </a:p>
          <a:p>
            <a:r>
              <a:rPr lang="en-GB" baseline="0" dirty="0" smtClean="0"/>
              <a:t>Night/Holiday – Release, Forward, Announce</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41</a:t>
            </a:fld>
            <a:endParaRPr lang="en-GB" dirty="0"/>
          </a:p>
        </p:txBody>
      </p:sp>
    </p:spTree>
    <p:extLst>
      <p:ext uri="{BB962C8B-B14F-4D97-AF65-F5344CB8AC3E}">
        <p14:creationId xmlns:p14="http://schemas.microsoft.com/office/powerpoint/2010/main" val="1550822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 default</a:t>
            </a:r>
            <a:r>
              <a:rPr lang="en-GB" baseline="0" dirty="0" smtClean="0"/>
              <a:t> privileges of the ACD</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42</a:t>
            </a:fld>
            <a:endParaRPr lang="en-GB" dirty="0"/>
          </a:p>
        </p:txBody>
      </p:sp>
    </p:spTree>
    <p:extLst>
      <p:ext uri="{BB962C8B-B14F-4D97-AF65-F5344CB8AC3E}">
        <p14:creationId xmlns:p14="http://schemas.microsoft.com/office/powerpoint/2010/main" val="265244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4</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386919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you can see more is selectable </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43</a:t>
            </a:fld>
            <a:endParaRPr lang="en-GB" dirty="0"/>
          </a:p>
        </p:txBody>
      </p:sp>
    </p:spTree>
    <p:extLst>
      <p:ext uri="{BB962C8B-B14F-4D97-AF65-F5344CB8AC3E}">
        <p14:creationId xmlns:p14="http://schemas.microsoft.com/office/powerpoint/2010/main" val="2639297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44</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830596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Login using</a:t>
            </a:r>
            <a:r>
              <a:rPr lang="en-GB" baseline="0" dirty="0" smtClean="0"/>
              <a:t> User and Pass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45</a:t>
            </a:fld>
            <a:endParaRPr lang="en-GB" dirty="0"/>
          </a:p>
        </p:txBody>
      </p:sp>
    </p:spTree>
    <p:extLst>
      <p:ext uri="{BB962C8B-B14F-4D97-AF65-F5344CB8AC3E}">
        <p14:creationId xmlns:p14="http://schemas.microsoft.com/office/powerpoint/2010/main" val="2525770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Customer</a:t>
            </a:r>
            <a:r>
              <a:rPr lang="en-GB" baseline="0" dirty="0" smtClean="0"/>
              <a:t> information will be populated on inbound or outbound call  </a:t>
            </a:r>
          </a:p>
          <a:p>
            <a:endParaRPr lang="en-GB" baseline="0" dirty="0" smtClean="0"/>
          </a:p>
          <a:p>
            <a:r>
              <a:rPr lang="en-GB" baseline="0" dirty="0" smtClean="0"/>
              <a:t>You can also add status and details to the call to allow detailed information of the call.</a:t>
            </a:r>
          </a:p>
          <a:p>
            <a:endParaRPr lang="en-GB" baseline="0" dirty="0" smtClean="0"/>
          </a:p>
          <a:p>
            <a:r>
              <a:rPr lang="en-GB" baseline="0" dirty="0" smtClean="0"/>
              <a:t>You will then be able to see this under consultation history and reference this if needed.</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46</a:t>
            </a:fld>
            <a:endParaRPr lang="en-GB" dirty="0"/>
          </a:p>
        </p:txBody>
      </p:sp>
    </p:spTree>
    <p:extLst>
      <p:ext uri="{BB962C8B-B14F-4D97-AF65-F5344CB8AC3E}">
        <p14:creationId xmlns:p14="http://schemas.microsoft.com/office/powerpoint/2010/main" val="4161103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47</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74629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Login using</a:t>
            </a:r>
            <a:r>
              <a:rPr lang="en-GB" baseline="0" smtClean="0"/>
              <a:t> User and Pass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48</a:t>
            </a:fld>
            <a:endParaRPr lang="en-GB" dirty="0"/>
          </a:p>
        </p:txBody>
      </p:sp>
    </p:spTree>
    <p:extLst>
      <p:ext uri="{BB962C8B-B14F-4D97-AF65-F5344CB8AC3E}">
        <p14:creationId xmlns:p14="http://schemas.microsoft.com/office/powerpoint/2010/main" val="3620963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lumMod val="50000"/>
                  </a:schemeClr>
                </a:solidFill>
              </a:rPr>
              <a:t>Within agent management you are able to see ACD users and also the status of the user</a:t>
            </a:r>
          </a:p>
          <a:p>
            <a:endParaRPr lang="en-GB" sz="1200" dirty="0" smtClean="0">
              <a:solidFill>
                <a:schemeClr val="tx1">
                  <a:lumMod val="50000"/>
                </a:schemeClr>
              </a:solidFill>
            </a:endParaRPr>
          </a:p>
          <a:p>
            <a:r>
              <a:rPr lang="en-GB" sz="1200" dirty="0" smtClean="0">
                <a:solidFill>
                  <a:schemeClr val="tx1">
                    <a:lumMod val="50000"/>
                  </a:schemeClr>
                </a:solidFill>
              </a:rPr>
              <a:t>Also able to define users menu usage for supervisor</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49</a:t>
            </a:fld>
            <a:endParaRPr lang="en-GB" dirty="0"/>
          </a:p>
        </p:txBody>
      </p:sp>
    </p:spTree>
    <p:extLst>
      <p:ext uri="{BB962C8B-B14F-4D97-AF65-F5344CB8AC3E}">
        <p14:creationId xmlns:p14="http://schemas.microsoft.com/office/powerpoint/2010/main" val="1632629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Consultation type = type</a:t>
            </a:r>
            <a:r>
              <a:rPr lang="en-GB" baseline="0" dirty="0" smtClean="0"/>
              <a:t> of call</a:t>
            </a:r>
          </a:p>
          <a:p>
            <a:endParaRPr lang="en-GB" baseline="0" dirty="0" smtClean="0"/>
          </a:p>
          <a:p>
            <a:r>
              <a:rPr lang="en-GB" baseline="0" dirty="0" smtClean="0"/>
              <a:t>Call outcome = disposition </a:t>
            </a:r>
          </a:p>
          <a:p>
            <a:endParaRPr lang="en-GB" baseline="0" dirty="0" smtClean="0"/>
          </a:p>
          <a:p>
            <a:r>
              <a:rPr lang="en-GB" baseline="0" dirty="0" smtClean="0"/>
              <a:t>Level shows if they are agent supervisor or manager. </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50</a:t>
            </a:fld>
            <a:endParaRPr lang="en-GB" dirty="0"/>
          </a:p>
        </p:txBody>
      </p:sp>
    </p:spTree>
    <p:extLst>
      <p:ext uri="{BB962C8B-B14F-4D97-AF65-F5344CB8AC3E}">
        <p14:creationId xmlns:p14="http://schemas.microsoft.com/office/powerpoint/2010/main" val="466799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51</a:t>
            </a:fld>
            <a:endParaRPr lang="en-GB" dirty="0"/>
          </a:p>
        </p:txBody>
      </p:sp>
    </p:spTree>
    <p:extLst>
      <p:ext uri="{BB962C8B-B14F-4D97-AF65-F5344CB8AC3E}">
        <p14:creationId xmlns:p14="http://schemas.microsoft.com/office/powerpoint/2010/main" val="1198836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can also get graphs and excel documents if required</a:t>
            </a:r>
          </a:p>
          <a:p>
            <a:endParaRPr lang="en-GB" baseline="0" dirty="0" smtClean="0"/>
          </a:p>
          <a:p>
            <a:r>
              <a:rPr lang="en-GB" baseline="0" dirty="0" smtClean="0"/>
              <a:t>This can be viewed by date</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52</a:t>
            </a:fld>
            <a:endParaRPr lang="en-GB" dirty="0"/>
          </a:p>
        </p:txBody>
      </p:sp>
    </p:spTree>
    <p:extLst>
      <p:ext uri="{BB962C8B-B14F-4D97-AF65-F5344CB8AC3E}">
        <p14:creationId xmlns:p14="http://schemas.microsoft.com/office/powerpoint/2010/main" val="267624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6</a:t>
            </a:fld>
            <a:endParaRPr lang="en-GB" dirty="0"/>
          </a:p>
        </p:txBody>
      </p:sp>
    </p:spTree>
    <p:extLst>
      <p:ext uri="{BB962C8B-B14F-4D97-AF65-F5344CB8AC3E}">
        <p14:creationId xmlns:p14="http://schemas.microsoft.com/office/powerpoint/2010/main" val="365694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lumMod val="50000"/>
                  </a:schemeClr>
                </a:solidFill>
              </a:rPr>
              <a:t>You are able to see Agent stats including Talk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can be viewed by date</a:t>
            </a:r>
            <a:endParaRPr lang="en-GB" dirty="0" smtClean="0"/>
          </a:p>
          <a:p>
            <a:endParaRPr lang="en-GB" sz="1200" dirty="0" smtClean="0">
              <a:solidFill>
                <a:schemeClr val="tx1">
                  <a:lumMod val="50000"/>
                </a:schemeClr>
              </a:solidFill>
            </a:endParaRPr>
          </a:p>
        </p:txBody>
      </p:sp>
      <p:sp>
        <p:nvSpPr>
          <p:cNvPr id="4" name="Slide Number Placeholder 3"/>
          <p:cNvSpPr>
            <a:spLocks noGrp="1"/>
          </p:cNvSpPr>
          <p:nvPr>
            <p:ph type="sldNum" sz="quarter" idx="10"/>
          </p:nvPr>
        </p:nvSpPr>
        <p:spPr/>
        <p:txBody>
          <a:bodyPr/>
          <a:lstStyle/>
          <a:p>
            <a:fld id="{3CAB8177-900E-4186-8690-8A49FA2A8400}" type="slidenum">
              <a:rPr lang="en-GB" smtClean="0"/>
              <a:t>53</a:t>
            </a:fld>
            <a:endParaRPr lang="en-GB" dirty="0"/>
          </a:p>
        </p:txBody>
      </p:sp>
    </p:spTree>
    <p:extLst>
      <p:ext uri="{BB962C8B-B14F-4D97-AF65-F5344CB8AC3E}">
        <p14:creationId xmlns:p14="http://schemas.microsoft.com/office/powerpoint/2010/main" val="15434078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lumMod val="50000"/>
                  </a:schemeClr>
                </a:solidFill>
              </a:rPr>
              <a:t>You are able to see Agent totals</a:t>
            </a:r>
            <a:r>
              <a:rPr lang="en-GB" sz="1200" baseline="0" dirty="0" smtClean="0">
                <a:solidFill>
                  <a:schemeClr val="tx1">
                    <a:lumMod val="50000"/>
                  </a:schemeClr>
                </a:solidFill>
              </a:rPr>
              <a:t> again this can be sorted by date </a:t>
            </a:r>
            <a:endParaRPr lang="en-GB" sz="1200" dirty="0" smtClean="0">
              <a:solidFill>
                <a:schemeClr val="tx1">
                  <a:lumMod val="50000"/>
                </a:schemeClr>
              </a:solidFill>
            </a:endParaRPr>
          </a:p>
        </p:txBody>
      </p:sp>
      <p:sp>
        <p:nvSpPr>
          <p:cNvPr id="4" name="Slide Number Placeholder 3"/>
          <p:cNvSpPr>
            <a:spLocks noGrp="1"/>
          </p:cNvSpPr>
          <p:nvPr>
            <p:ph type="sldNum" sz="quarter" idx="10"/>
          </p:nvPr>
        </p:nvSpPr>
        <p:spPr/>
        <p:txBody>
          <a:bodyPr/>
          <a:lstStyle/>
          <a:p>
            <a:fld id="{3CAB8177-900E-4186-8690-8A49FA2A8400}" type="slidenum">
              <a:rPr lang="en-GB" smtClean="0"/>
              <a:t>54</a:t>
            </a:fld>
            <a:endParaRPr lang="en-GB" dirty="0"/>
          </a:p>
        </p:txBody>
      </p:sp>
    </p:spTree>
    <p:extLst>
      <p:ext uri="{BB962C8B-B14F-4D97-AF65-F5344CB8AC3E}">
        <p14:creationId xmlns:p14="http://schemas.microsoft.com/office/powerpoint/2010/main" val="27609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lumMod val="50000"/>
                  </a:schemeClr>
                </a:solidFill>
              </a:rPr>
              <a:t>Register Campaign</a:t>
            </a:r>
          </a:p>
        </p:txBody>
      </p:sp>
      <p:sp>
        <p:nvSpPr>
          <p:cNvPr id="4" name="Slide Number Placeholder 3"/>
          <p:cNvSpPr>
            <a:spLocks noGrp="1"/>
          </p:cNvSpPr>
          <p:nvPr>
            <p:ph type="sldNum" sz="quarter" idx="10"/>
          </p:nvPr>
        </p:nvSpPr>
        <p:spPr/>
        <p:txBody>
          <a:bodyPr/>
          <a:lstStyle/>
          <a:p>
            <a:fld id="{3CAB8177-900E-4186-8690-8A49FA2A8400}" type="slidenum">
              <a:rPr lang="en-GB" smtClean="0"/>
              <a:t>55</a:t>
            </a:fld>
            <a:endParaRPr lang="en-GB" dirty="0"/>
          </a:p>
        </p:txBody>
      </p:sp>
    </p:spTree>
    <p:extLst>
      <p:ext uri="{BB962C8B-B14F-4D97-AF65-F5344CB8AC3E}">
        <p14:creationId xmlns:p14="http://schemas.microsoft.com/office/powerpoint/2010/main" val="3672852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lumMod val="50000"/>
                  </a:schemeClr>
                </a:solidFill>
              </a:rPr>
              <a:t>Campaign</a:t>
            </a:r>
            <a:r>
              <a:rPr lang="en-GB" sz="1200" baseline="0" dirty="0" smtClean="0">
                <a:solidFill>
                  <a:schemeClr val="tx1">
                    <a:lumMod val="50000"/>
                  </a:schemeClr>
                </a:solidFill>
              </a:rPr>
              <a:t> has been registered </a:t>
            </a:r>
            <a:endParaRPr lang="en-GB" sz="1200" dirty="0" smtClean="0">
              <a:solidFill>
                <a:schemeClr val="tx1">
                  <a:lumMod val="50000"/>
                </a:schemeClr>
              </a:solidFill>
            </a:endParaRPr>
          </a:p>
        </p:txBody>
      </p:sp>
      <p:sp>
        <p:nvSpPr>
          <p:cNvPr id="4" name="Slide Number Placeholder 3"/>
          <p:cNvSpPr>
            <a:spLocks noGrp="1"/>
          </p:cNvSpPr>
          <p:nvPr>
            <p:ph type="sldNum" sz="quarter" idx="10"/>
          </p:nvPr>
        </p:nvSpPr>
        <p:spPr/>
        <p:txBody>
          <a:bodyPr/>
          <a:lstStyle/>
          <a:p>
            <a:fld id="{3CAB8177-900E-4186-8690-8A49FA2A8400}" type="slidenum">
              <a:rPr lang="en-GB" smtClean="0"/>
              <a:t>56</a:t>
            </a:fld>
            <a:endParaRPr lang="en-GB" dirty="0"/>
          </a:p>
        </p:txBody>
      </p:sp>
    </p:spTree>
    <p:extLst>
      <p:ext uri="{BB962C8B-B14F-4D97-AF65-F5344CB8AC3E}">
        <p14:creationId xmlns:p14="http://schemas.microsoft.com/office/powerpoint/2010/main" val="3941363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lumMod val="50000"/>
                  </a:schemeClr>
                </a:solidFill>
              </a:rPr>
              <a:t>Create dummy</a:t>
            </a:r>
            <a:r>
              <a:rPr lang="en-GB" sz="1200" baseline="0" dirty="0" smtClean="0">
                <a:solidFill>
                  <a:schemeClr val="tx1">
                    <a:lumMod val="50000"/>
                  </a:schemeClr>
                </a:solidFill>
              </a:rPr>
              <a:t> data </a:t>
            </a:r>
            <a:endParaRPr lang="en-GB" sz="1200" dirty="0" smtClean="0">
              <a:solidFill>
                <a:schemeClr val="tx1">
                  <a:lumMod val="50000"/>
                </a:schemeClr>
              </a:solidFill>
            </a:endParaRPr>
          </a:p>
        </p:txBody>
      </p:sp>
      <p:sp>
        <p:nvSpPr>
          <p:cNvPr id="4" name="Slide Number Placeholder 3"/>
          <p:cNvSpPr>
            <a:spLocks noGrp="1"/>
          </p:cNvSpPr>
          <p:nvPr>
            <p:ph type="sldNum" sz="quarter" idx="10"/>
          </p:nvPr>
        </p:nvSpPr>
        <p:spPr/>
        <p:txBody>
          <a:bodyPr/>
          <a:lstStyle/>
          <a:p>
            <a:fld id="{3CAB8177-900E-4186-8690-8A49FA2A8400}" type="slidenum">
              <a:rPr lang="en-GB" smtClean="0"/>
              <a:t>57</a:t>
            </a:fld>
            <a:endParaRPr lang="en-GB" dirty="0"/>
          </a:p>
        </p:txBody>
      </p:sp>
    </p:spTree>
    <p:extLst>
      <p:ext uri="{BB962C8B-B14F-4D97-AF65-F5344CB8AC3E}">
        <p14:creationId xmlns:p14="http://schemas.microsoft.com/office/powerpoint/2010/main" val="11439113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lumMod val="50000"/>
                  </a:schemeClr>
                </a:solidFill>
              </a:rPr>
              <a:t>You are now</a:t>
            </a:r>
            <a:r>
              <a:rPr lang="en-GB" sz="1200" baseline="0" dirty="0" smtClean="0">
                <a:solidFill>
                  <a:schemeClr val="tx1">
                    <a:lumMod val="50000"/>
                  </a:schemeClr>
                </a:solidFill>
              </a:rPr>
              <a:t> able to route numbers that you have uploaded to corresponding agents you are also able to retrieve this to reallocate if required.  </a:t>
            </a:r>
            <a:endParaRPr lang="en-GB" sz="1200" dirty="0" smtClean="0">
              <a:solidFill>
                <a:schemeClr val="tx1">
                  <a:lumMod val="50000"/>
                </a:schemeClr>
              </a:solidFill>
            </a:endParaRPr>
          </a:p>
        </p:txBody>
      </p:sp>
      <p:sp>
        <p:nvSpPr>
          <p:cNvPr id="4" name="Slide Number Placeholder 3"/>
          <p:cNvSpPr>
            <a:spLocks noGrp="1"/>
          </p:cNvSpPr>
          <p:nvPr>
            <p:ph type="sldNum" sz="quarter" idx="10"/>
          </p:nvPr>
        </p:nvSpPr>
        <p:spPr/>
        <p:txBody>
          <a:bodyPr/>
          <a:lstStyle/>
          <a:p>
            <a:fld id="{3CAB8177-900E-4186-8690-8A49FA2A8400}" type="slidenum">
              <a:rPr lang="en-GB" smtClean="0"/>
              <a:t>58</a:t>
            </a:fld>
            <a:endParaRPr lang="en-GB" dirty="0"/>
          </a:p>
        </p:txBody>
      </p:sp>
    </p:spTree>
    <p:extLst>
      <p:ext uri="{BB962C8B-B14F-4D97-AF65-F5344CB8AC3E}">
        <p14:creationId xmlns:p14="http://schemas.microsoft.com/office/powerpoint/2010/main" val="3175483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lumMod val="50000"/>
                  </a:schemeClr>
                </a:solidFill>
              </a:rPr>
              <a:t>You are now</a:t>
            </a:r>
            <a:r>
              <a:rPr lang="en-GB" sz="1200" baseline="0" dirty="0" smtClean="0">
                <a:solidFill>
                  <a:schemeClr val="tx1">
                    <a:lumMod val="50000"/>
                  </a:schemeClr>
                </a:solidFill>
              </a:rPr>
              <a:t> able to route numbers that you have uploaded to corresponding agents you are also able to retrieve this to reallocate if required.  </a:t>
            </a:r>
            <a:endParaRPr lang="en-GB" sz="1200" dirty="0" smtClean="0">
              <a:solidFill>
                <a:schemeClr val="tx1">
                  <a:lumMod val="50000"/>
                </a:schemeClr>
              </a:solidFill>
            </a:endParaRPr>
          </a:p>
        </p:txBody>
      </p:sp>
      <p:sp>
        <p:nvSpPr>
          <p:cNvPr id="4" name="Slide Number Placeholder 3"/>
          <p:cNvSpPr>
            <a:spLocks noGrp="1"/>
          </p:cNvSpPr>
          <p:nvPr>
            <p:ph type="sldNum" sz="quarter" idx="10"/>
          </p:nvPr>
        </p:nvSpPr>
        <p:spPr/>
        <p:txBody>
          <a:bodyPr/>
          <a:lstStyle/>
          <a:p>
            <a:fld id="{3CAB8177-900E-4186-8690-8A49FA2A8400}" type="slidenum">
              <a:rPr lang="en-GB" smtClean="0"/>
              <a:t>59</a:t>
            </a:fld>
            <a:endParaRPr lang="en-GB" dirty="0"/>
          </a:p>
        </p:txBody>
      </p:sp>
    </p:spTree>
    <p:extLst>
      <p:ext uri="{BB962C8B-B14F-4D97-AF65-F5344CB8AC3E}">
        <p14:creationId xmlns:p14="http://schemas.microsoft.com/office/powerpoint/2010/main" val="9034460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this screen</a:t>
            </a:r>
            <a:r>
              <a:rPr lang="en-GB" baseline="0" dirty="0" smtClean="0"/>
              <a:t> you are able to see the daily calls within either all or a specific queue. </a:t>
            </a:r>
          </a:p>
          <a:p>
            <a:endParaRPr lang="en-GB" baseline="0" dirty="0" smtClean="0"/>
          </a:p>
          <a:p>
            <a:r>
              <a:rPr lang="en-GB" baseline="0" dirty="0" smtClean="0"/>
              <a:t>This also includes a breakdown of multiple statuses </a:t>
            </a:r>
          </a:p>
          <a:p>
            <a:endParaRPr lang="en-GB" baseline="0" dirty="0" smtClean="0"/>
          </a:p>
          <a:p>
            <a:r>
              <a:rPr lang="en-GB" baseline="0" dirty="0" smtClean="0"/>
              <a:t>You are also able to see the agents status within each ACD Group</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60</a:t>
            </a:fld>
            <a:endParaRPr lang="en-GB" dirty="0"/>
          </a:p>
        </p:txBody>
      </p:sp>
    </p:spTree>
    <p:extLst>
      <p:ext uri="{BB962C8B-B14F-4D97-AF65-F5344CB8AC3E}">
        <p14:creationId xmlns:p14="http://schemas.microsoft.com/office/powerpoint/2010/main" val="23415224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61</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6678174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Login using</a:t>
            </a:r>
            <a:r>
              <a:rPr lang="en-GB" baseline="0" smtClean="0"/>
              <a:t> User and Pass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62</a:t>
            </a:fld>
            <a:endParaRPr lang="en-GB" dirty="0"/>
          </a:p>
        </p:txBody>
      </p:sp>
    </p:spTree>
    <p:extLst>
      <p:ext uri="{BB962C8B-B14F-4D97-AF65-F5344CB8AC3E}">
        <p14:creationId xmlns:p14="http://schemas.microsoft.com/office/powerpoint/2010/main" val="117398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14</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7528087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Login using</a:t>
            </a:r>
            <a:r>
              <a:rPr lang="en-GB" baseline="0" smtClean="0"/>
              <a:t> User and Pass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63</a:t>
            </a:fld>
            <a:endParaRPr lang="en-GB" dirty="0"/>
          </a:p>
        </p:txBody>
      </p:sp>
    </p:spTree>
    <p:extLst>
      <p:ext uri="{BB962C8B-B14F-4D97-AF65-F5344CB8AC3E}">
        <p14:creationId xmlns:p14="http://schemas.microsoft.com/office/powerpoint/2010/main" val="33418696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Login using</a:t>
            </a:r>
            <a:r>
              <a:rPr lang="en-GB" baseline="0" smtClean="0"/>
              <a:t> User and Pass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64</a:t>
            </a:fld>
            <a:endParaRPr lang="en-GB" dirty="0"/>
          </a:p>
        </p:txBody>
      </p:sp>
    </p:spTree>
    <p:extLst>
      <p:ext uri="{BB962C8B-B14F-4D97-AF65-F5344CB8AC3E}">
        <p14:creationId xmlns:p14="http://schemas.microsoft.com/office/powerpoint/2010/main" val="10676991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Login using</a:t>
            </a:r>
            <a:r>
              <a:rPr lang="en-GB" baseline="0" smtClean="0"/>
              <a:t> User and Pass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65</a:t>
            </a:fld>
            <a:endParaRPr lang="en-GB" dirty="0"/>
          </a:p>
        </p:txBody>
      </p:sp>
    </p:spTree>
    <p:extLst>
      <p:ext uri="{BB962C8B-B14F-4D97-AF65-F5344CB8AC3E}">
        <p14:creationId xmlns:p14="http://schemas.microsoft.com/office/powerpoint/2010/main" val="18994790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lumMod val="50000"/>
                  </a:schemeClr>
                </a:solidFill>
              </a:rPr>
              <a:t>You are able to amend the user level and what options they have. </a:t>
            </a:r>
          </a:p>
        </p:txBody>
      </p:sp>
      <p:sp>
        <p:nvSpPr>
          <p:cNvPr id="4" name="Slide Number Placeholder 3"/>
          <p:cNvSpPr>
            <a:spLocks noGrp="1"/>
          </p:cNvSpPr>
          <p:nvPr>
            <p:ph type="sldNum" sz="quarter" idx="10"/>
          </p:nvPr>
        </p:nvSpPr>
        <p:spPr/>
        <p:txBody>
          <a:bodyPr/>
          <a:lstStyle/>
          <a:p>
            <a:fld id="{3CAB8177-900E-4186-8690-8A49FA2A8400}" type="slidenum">
              <a:rPr lang="en-GB" smtClean="0"/>
              <a:t>66</a:t>
            </a:fld>
            <a:endParaRPr lang="en-GB" dirty="0"/>
          </a:p>
        </p:txBody>
      </p:sp>
    </p:spTree>
    <p:extLst>
      <p:ext uri="{BB962C8B-B14F-4D97-AF65-F5344CB8AC3E}">
        <p14:creationId xmlns:p14="http://schemas.microsoft.com/office/powerpoint/2010/main" val="776911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Login using</a:t>
            </a:r>
            <a:r>
              <a:rPr lang="en-GB" baseline="0" smtClean="0"/>
              <a:t> User and Pass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67</a:t>
            </a:fld>
            <a:endParaRPr lang="en-GB" dirty="0"/>
          </a:p>
        </p:txBody>
      </p:sp>
    </p:spTree>
    <p:extLst>
      <p:ext uri="{BB962C8B-B14F-4D97-AF65-F5344CB8AC3E}">
        <p14:creationId xmlns:p14="http://schemas.microsoft.com/office/powerpoint/2010/main" val="15290008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68</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1233293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69</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1186047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72</a:t>
            </a:fld>
            <a:endParaRPr lang="en-GB" dirty="0"/>
          </a:p>
        </p:txBody>
      </p:sp>
    </p:spTree>
    <p:extLst>
      <p:ext uri="{BB962C8B-B14F-4D97-AF65-F5344CB8AC3E}">
        <p14:creationId xmlns:p14="http://schemas.microsoft.com/office/powerpoint/2010/main" val="4831710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73</a:t>
            </a:fld>
            <a:endParaRPr lang="en-GB" dirty="0"/>
          </a:p>
        </p:txBody>
      </p:sp>
    </p:spTree>
    <p:extLst>
      <p:ext uri="{BB962C8B-B14F-4D97-AF65-F5344CB8AC3E}">
        <p14:creationId xmlns:p14="http://schemas.microsoft.com/office/powerpoint/2010/main" val="28743718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74</a:t>
            </a:fld>
            <a:endParaRPr lang="en-GB" dirty="0"/>
          </a:p>
        </p:txBody>
      </p:sp>
    </p:spTree>
    <p:extLst>
      <p:ext uri="{BB962C8B-B14F-4D97-AF65-F5344CB8AC3E}">
        <p14:creationId xmlns:p14="http://schemas.microsoft.com/office/powerpoint/2010/main" val="2824612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overview of interface including:</a:t>
            </a:r>
            <a:r>
              <a:rPr lang="en-GB" baseline="0" dirty="0" smtClean="0"/>
              <a:t> </a:t>
            </a:r>
          </a:p>
          <a:p>
            <a:pPr marL="171450" indent="-171450">
              <a:buFont typeface="Arial" panose="020B0604020202020204" pitchFamily="34" charset="0"/>
              <a:buChar char="•"/>
            </a:pPr>
            <a:r>
              <a:rPr lang="en-GB" baseline="0" dirty="0" smtClean="0"/>
              <a:t>Configurable Home Page</a:t>
            </a:r>
          </a:p>
          <a:p>
            <a:pPr marL="171450" indent="-171450">
              <a:buFont typeface="Arial" panose="020B0604020202020204" pitchFamily="34" charset="0"/>
              <a:buChar char="•"/>
            </a:pPr>
            <a:r>
              <a:rPr lang="en-GB" baseline="0" dirty="0" smtClean="0"/>
              <a:t>Top Menu</a:t>
            </a:r>
          </a:p>
          <a:p>
            <a:pPr marL="171450" indent="-171450">
              <a:buFont typeface="Arial" panose="020B0604020202020204" pitchFamily="34" charset="0"/>
              <a:buChar char="•"/>
            </a:pPr>
            <a:r>
              <a:rPr lang="en-GB" baseline="0" dirty="0" smtClean="0"/>
              <a:t>Navigation</a:t>
            </a:r>
          </a:p>
          <a:p>
            <a:pPr marL="171450" indent="-171450">
              <a:buFont typeface="Arial" panose="020B0604020202020204" pitchFamily="34" charset="0"/>
              <a:buChar char="•"/>
            </a:pPr>
            <a:r>
              <a:rPr lang="en-GB" baseline="0" dirty="0" smtClean="0"/>
              <a:t>Overview of menu Items</a:t>
            </a:r>
          </a:p>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19</a:t>
            </a:fld>
            <a:endParaRPr lang="en-GB" dirty="0"/>
          </a:p>
        </p:txBody>
      </p:sp>
    </p:spTree>
    <p:extLst>
      <p:ext uri="{BB962C8B-B14F-4D97-AF65-F5344CB8AC3E}">
        <p14:creationId xmlns:p14="http://schemas.microsoft.com/office/powerpoint/2010/main" val="23566939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75</a:t>
            </a:fld>
            <a:endParaRPr lang="en-GB" dirty="0"/>
          </a:p>
        </p:txBody>
      </p:sp>
    </p:spTree>
    <p:extLst>
      <p:ext uri="{BB962C8B-B14F-4D97-AF65-F5344CB8AC3E}">
        <p14:creationId xmlns:p14="http://schemas.microsoft.com/office/powerpoint/2010/main" val="6632137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76</a:t>
            </a:fld>
            <a:endParaRPr lang="en-GB" dirty="0"/>
          </a:p>
        </p:txBody>
      </p:sp>
    </p:spTree>
    <p:extLst>
      <p:ext uri="{BB962C8B-B14F-4D97-AF65-F5344CB8AC3E}">
        <p14:creationId xmlns:p14="http://schemas.microsoft.com/office/powerpoint/2010/main" val="19475054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77</a:t>
            </a:fld>
            <a:endParaRPr lang="en-GB" dirty="0"/>
          </a:p>
        </p:txBody>
      </p:sp>
    </p:spTree>
    <p:extLst>
      <p:ext uri="{BB962C8B-B14F-4D97-AF65-F5344CB8AC3E}">
        <p14:creationId xmlns:p14="http://schemas.microsoft.com/office/powerpoint/2010/main" val="2860901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78</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9864621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86</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4526989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Create user </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87</a:t>
            </a:fld>
            <a:endParaRPr lang="en-GB" dirty="0"/>
          </a:p>
        </p:txBody>
      </p:sp>
    </p:spTree>
    <p:extLst>
      <p:ext uri="{BB962C8B-B14F-4D97-AF65-F5344CB8AC3E}">
        <p14:creationId xmlns:p14="http://schemas.microsoft.com/office/powerpoint/2010/main" val="32797873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Create user </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88</a:t>
            </a:fld>
            <a:endParaRPr lang="en-GB" dirty="0"/>
          </a:p>
        </p:txBody>
      </p:sp>
    </p:spTree>
    <p:extLst>
      <p:ext uri="{BB962C8B-B14F-4D97-AF65-F5344CB8AC3E}">
        <p14:creationId xmlns:p14="http://schemas.microsoft.com/office/powerpoint/2010/main" val="36665147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Configure settings/</a:t>
            </a:r>
            <a:r>
              <a:rPr lang="en-GB" baseline="0" dirty="0" smtClean="0"/>
              <a:t> System type and login credentials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89</a:t>
            </a:fld>
            <a:endParaRPr lang="en-GB" dirty="0"/>
          </a:p>
        </p:txBody>
      </p:sp>
    </p:spTree>
    <p:extLst>
      <p:ext uri="{BB962C8B-B14F-4D97-AF65-F5344CB8AC3E}">
        <p14:creationId xmlns:p14="http://schemas.microsoft.com/office/powerpoint/2010/main" val="24845646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Create user </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90</a:t>
            </a:fld>
            <a:endParaRPr lang="en-GB" dirty="0"/>
          </a:p>
        </p:txBody>
      </p:sp>
    </p:spTree>
    <p:extLst>
      <p:ext uri="{BB962C8B-B14F-4D97-AF65-F5344CB8AC3E}">
        <p14:creationId xmlns:p14="http://schemas.microsoft.com/office/powerpoint/2010/main" val="15290665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Create user </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91</a:t>
            </a:fld>
            <a:endParaRPr lang="en-GB" dirty="0"/>
          </a:p>
        </p:txBody>
      </p:sp>
    </p:spTree>
    <p:extLst>
      <p:ext uri="{BB962C8B-B14F-4D97-AF65-F5344CB8AC3E}">
        <p14:creationId xmlns:p14="http://schemas.microsoft.com/office/powerpoint/2010/main" val="94357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20</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0954552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92</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9831104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call recording</a:t>
            </a:r>
          </a:p>
          <a:p>
            <a:pPr marL="171450" indent="-171450">
              <a:buFont typeface="Arial" panose="020B0604020202020204" pitchFamily="34" charset="0"/>
              <a:buChar char="•"/>
            </a:pPr>
            <a:r>
              <a:rPr lang="en-GB" dirty="0" smtClean="0"/>
              <a:t>ODR = On Demand</a:t>
            </a:r>
          </a:p>
          <a:p>
            <a:pPr marL="171450" indent="-171450">
              <a:buFont typeface="Arial" panose="020B0604020202020204" pitchFamily="34" charset="0"/>
              <a:buChar char="•"/>
            </a:pPr>
            <a:r>
              <a:rPr lang="en-GB" dirty="0" smtClean="0"/>
              <a:t>ACR = Automatic</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93</a:t>
            </a:fld>
            <a:endParaRPr lang="en-GB" dirty="0"/>
          </a:p>
        </p:txBody>
      </p:sp>
    </p:spTree>
    <p:extLst>
      <p:ext uri="{BB962C8B-B14F-4D97-AF65-F5344CB8AC3E}">
        <p14:creationId xmlns:p14="http://schemas.microsoft.com/office/powerpoint/2010/main" val="18599135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94</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5767004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97</a:t>
            </a:fld>
            <a:endParaRPr lang="en-GB" dirty="0"/>
          </a:p>
        </p:txBody>
      </p:sp>
    </p:spTree>
    <p:extLst>
      <p:ext uri="{BB962C8B-B14F-4D97-AF65-F5344CB8AC3E}">
        <p14:creationId xmlns:p14="http://schemas.microsoft.com/office/powerpoint/2010/main" val="20611241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99</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5515766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ping plotter</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100</a:t>
            </a:fld>
            <a:endParaRPr lang="en-GB" dirty="0"/>
          </a:p>
        </p:txBody>
      </p:sp>
    </p:spTree>
    <p:extLst>
      <p:ext uri="{BB962C8B-B14F-4D97-AF65-F5344CB8AC3E}">
        <p14:creationId xmlns:p14="http://schemas.microsoft.com/office/powerpoint/2010/main" val="20068383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103</a:t>
            </a:fld>
            <a:endParaRPr lang="en-GB" dirty="0"/>
          </a:p>
        </p:txBody>
      </p:sp>
    </p:spTree>
    <p:extLst>
      <p:ext uri="{BB962C8B-B14F-4D97-AF65-F5344CB8AC3E}">
        <p14:creationId xmlns:p14="http://schemas.microsoft.com/office/powerpoint/2010/main" val="71725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Run</a:t>
            </a:r>
            <a:r>
              <a:rPr lang="en-GB" baseline="0" dirty="0" smtClean="0"/>
              <a:t> through order process from start to finish</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21</a:t>
            </a:fld>
            <a:endParaRPr lang="en-GB" dirty="0"/>
          </a:p>
        </p:txBody>
      </p:sp>
    </p:spTree>
    <p:extLst>
      <p:ext uri="{BB962C8B-B14F-4D97-AF65-F5344CB8AC3E}">
        <p14:creationId xmlns:p14="http://schemas.microsoft.com/office/powerpoint/2010/main" val="83118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22</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05071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EF7D00"/>
                </a:solidFill>
                <a:latin typeface="Arial"/>
                <a:cs typeface="Arial"/>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1057275" y="1578377"/>
            <a:ext cx="7859713" cy="4301918"/>
          </a:xfrm>
          <a:prstGeom prst="rect">
            <a:avLst/>
          </a:prstGeom>
        </p:spPr>
        <p:txBody>
          <a:bodyPr vert="horz"/>
          <a:lstStyle>
            <a:lvl1pPr marL="377979" indent="-377979">
              <a:buClr>
                <a:srgbClr val="EF7D00"/>
              </a:buClr>
              <a:buFont typeface="Arial"/>
              <a:buChar char="•"/>
              <a:defRPr sz="1800"/>
            </a:lvl1pPr>
            <a:lvl2pPr marL="818954" indent="-314982">
              <a:buClr>
                <a:srgbClr val="EF7D00"/>
              </a:buClr>
              <a:buFont typeface="Arial"/>
              <a:buChar char="•"/>
              <a:defRPr sz="1800"/>
            </a:lvl2pPr>
            <a:lvl3pPr marL="1259929" indent="-251986">
              <a:buClr>
                <a:srgbClr val="EF7D00"/>
              </a:buClr>
              <a:buFont typeface="Arial"/>
              <a:buChar char="•"/>
              <a:defRPr sz="1800"/>
            </a:lvl3pPr>
            <a:lvl4pPr marL="1763900" indent="-251986">
              <a:buClr>
                <a:srgbClr val="EF7D00"/>
              </a:buClr>
              <a:buFont typeface="Arial"/>
              <a:buChar char="•"/>
              <a:defRPr sz="1800"/>
            </a:lvl4pPr>
            <a:lvl5pPr marL="2267872" indent="-251986">
              <a:buClr>
                <a:srgbClr val="EF7D00"/>
              </a:buClr>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55451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ver 2">
    <p:spTree>
      <p:nvGrpSpPr>
        <p:cNvPr id="1" name=""/>
        <p:cNvGrpSpPr/>
        <p:nvPr/>
      </p:nvGrpSpPr>
      <p:grpSpPr>
        <a:xfrm>
          <a:off x="0" y="0"/>
          <a:ext cx="0" cy="0"/>
          <a:chOff x="0" y="0"/>
          <a:chExt cx="0" cy="0"/>
        </a:xfrm>
      </p:grpSpPr>
      <p:sp>
        <p:nvSpPr>
          <p:cNvPr id="5" name="Oval 5"/>
          <p:cNvSpPr>
            <a:spLocks noChangeArrowheads="1"/>
          </p:cNvSpPr>
          <p:nvPr/>
        </p:nvSpPr>
        <p:spPr bwMode="auto">
          <a:xfrm>
            <a:off x="863600" y="2700338"/>
            <a:ext cx="1081088" cy="1079500"/>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2000">
                <a:solidFill>
                  <a:schemeClr val="tx1"/>
                </a:solidFill>
                <a:latin typeface="Arial" panose="020B0604020202020204" pitchFamily="34" charset="0"/>
                <a:ea typeface="MS PGothic" panose="020B0600070205080204" pitchFamily="34" charset="-128"/>
              </a:defRPr>
            </a:lvl1pPr>
            <a:lvl2pPr marL="742950" indent="-285750" defTabSz="449263">
              <a:defRPr sz="2000">
                <a:solidFill>
                  <a:schemeClr val="tx1"/>
                </a:solidFill>
                <a:latin typeface="Arial" panose="020B0604020202020204" pitchFamily="34" charset="0"/>
                <a:ea typeface="MS PGothic" panose="020B0600070205080204" pitchFamily="34" charset="-128"/>
              </a:defRPr>
            </a:lvl2pPr>
            <a:lvl3pPr marL="1143000" indent="-228600" defTabSz="449263">
              <a:defRPr sz="2000">
                <a:solidFill>
                  <a:schemeClr val="tx1"/>
                </a:solidFill>
                <a:latin typeface="Arial" panose="020B0604020202020204" pitchFamily="34" charset="0"/>
                <a:ea typeface="MS PGothic" panose="020B0600070205080204" pitchFamily="34" charset="-128"/>
              </a:defRPr>
            </a:lvl3pPr>
            <a:lvl4pPr marL="1600200" indent="-228600" defTabSz="449263">
              <a:defRPr sz="2000">
                <a:solidFill>
                  <a:schemeClr val="tx1"/>
                </a:solidFill>
                <a:latin typeface="Arial" panose="020B0604020202020204" pitchFamily="34" charset="0"/>
                <a:ea typeface="MS PGothic" panose="020B0600070205080204" pitchFamily="34" charset="-128"/>
              </a:defRPr>
            </a:lvl4pPr>
            <a:lvl5pPr marL="2057400" indent="-228600" defTabSz="449263">
              <a:defRPr sz="2000">
                <a:solidFill>
                  <a:schemeClr val="tx1"/>
                </a:solidFill>
                <a:latin typeface="Arial" panose="020B0604020202020204" pitchFamily="34" charset="0"/>
                <a:ea typeface="MS PGothic" panose="020B0600070205080204" pitchFamily="34" charset="-128"/>
              </a:defRPr>
            </a:lvl5pPr>
            <a:lvl6pPr marL="25146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hangingPunct="0">
              <a:lnSpc>
                <a:spcPct val="96000"/>
              </a:lnSpc>
              <a:buClr>
                <a:srgbClr val="000000"/>
              </a:buClr>
              <a:buSzPct val="100000"/>
              <a:buFont typeface="Times New Roman" panose="02020603050405020304" pitchFamily="18" charset="0"/>
              <a:buNone/>
            </a:pPr>
            <a:endParaRPr lang="en-US" altLang="en-US" sz="1800" dirty="0">
              <a:cs typeface="Arial" panose="020B0604020202020204" pitchFamily="34" charset="0"/>
            </a:endParaRPr>
          </a:p>
        </p:txBody>
      </p:sp>
      <p:sp>
        <p:nvSpPr>
          <p:cNvPr id="2" name="Title 1"/>
          <p:cNvSpPr>
            <a:spLocks noGrp="1"/>
          </p:cNvSpPr>
          <p:nvPr>
            <p:ph type="ctrTitle"/>
          </p:nvPr>
        </p:nvSpPr>
        <p:spPr>
          <a:xfrm>
            <a:off x="2137496" y="3345451"/>
            <a:ext cx="6441583" cy="1479767"/>
          </a:xfrm>
          <a:prstGeom prst="rect">
            <a:avLst/>
          </a:prstGeom>
        </p:spPr>
        <p:txBody>
          <a:bodyPr/>
          <a:lstStyle>
            <a:lvl1pPr>
              <a:defRPr sz="5400">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2164508" y="2687860"/>
            <a:ext cx="6414572" cy="547836"/>
          </a:xfrm>
          <a:prstGeom prst="rect">
            <a:avLst/>
          </a:prstGeom>
        </p:spPr>
        <p:txBody>
          <a:bodyPr/>
          <a:lstStyle>
            <a:lvl1pPr marL="0" indent="0" algn="l">
              <a:buNone/>
              <a:defRPr sz="3600">
                <a:solidFill>
                  <a:schemeClr val="bg1"/>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smtClean="0"/>
              <a:t>Click to edit Master subtitle style</a:t>
            </a:r>
            <a:endParaRPr lang="en-GB" dirty="0"/>
          </a:p>
        </p:txBody>
      </p:sp>
      <p:sp>
        <p:nvSpPr>
          <p:cNvPr id="14" name="Picture Placeholder 4"/>
          <p:cNvSpPr>
            <a:spLocks noGrp="1"/>
          </p:cNvSpPr>
          <p:nvPr>
            <p:ph type="pic" sz="quarter" idx="10"/>
          </p:nvPr>
        </p:nvSpPr>
        <p:spPr>
          <a:xfrm>
            <a:off x="863600" y="2699717"/>
            <a:ext cx="1081088" cy="1080121"/>
          </a:xfrm>
          <a:prstGeom prst="rect">
            <a:avLst/>
          </a:prstGeom>
        </p:spPr>
        <p:txBody>
          <a:bodyPr rtlCol="0">
            <a:normAutofit/>
          </a:bodyPr>
          <a:lstStyle>
            <a:lvl1pPr algn="ctr">
              <a:defRPr sz="1200">
                <a:solidFill>
                  <a:srgbClr val="FFFFFF"/>
                </a:solidFill>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15286817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sp>
        <p:nvSpPr>
          <p:cNvPr id="2" name="Title 1"/>
          <p:cNvSpPr>
            <a:spLocks noGrp="1"/>
          </p:cNvSpPr>
          <p:nvPr>
            <p:ph type="title"/>
          </p:nvPr>
        </p:nvSpPr>
        <p:spPr>
          <a:xfrm>
            <a:off x="653294" y="2616828"/>
            <a:ext cx="6612784" cy="786068"/>
          </a:xfrm>
        </p:spPr>
        <p:txBody>
          <a:bodyPr>
            <a:noAutofit/>
          </a:bodyPr>
          <a:lstStyle>
            <a:lvl1pPr>
              <a:defRPr sz="4700" baseline="0">
                <a:solidFill>
                  <a:srgbClr val="FFFFFF"/>
                </a:solidFill>
              </a:defRPr>
            </a:lvl1pPr>
          </a:lstStyle>
          <a:p>
            <a:endParaRPr lang="en-US" dirty="0"/>
          </a:p>
        </p:txBody>
      </p:sp>
      <p:sp>
        <p:nvSpPr>
          <p:cNvPr id="11" name="Text Placeholder 10"/>
          <p:cNvSpPr>
            <a:spLocks noGrp="1"/>
          </p:cNvSpPr>
          <p:nvPr>
            <p:ph type="body" sz="quarter" idx="10"/>
          </p:nvPr>
        </p:nvSpPr>
        <p:spPr>
          <a:xfrm>
            <a:off x="648177" y="2133170"/>
            <a:ext cx="4231795" cy="568325"/>
          </a:xfrm>
        </p:spPr>
        <p:txBody>
          <a:bodyPr/>
          <a:lstStyle>
            <a:lvl1pPr>
              <a:defRPr sz="3600"/>
            </a:lvl1pPr>
          </a:lstStyle>
          <a:p>
            <a:endParaRPr lang="en-GB" dirty="0"/>
          </a:p>
        </p:txBody>
      </p:sp>
    </p:spTree>
    <p:extLst>
      <p:ext uri="{BB962C8B-B14F-4D97-AF65-F5344CB8AC3E}">
        <p14:creationId xmlns:p14="http://schemas.microsoft.com/office/powerpoint/2010/main" val="33375498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5" name="Oval 5"/>
          <p:cNvSpPr>
            <a:spLocks noChangeArrowheads="1"/>
          </p:cNvSpPr>
          <p:nvPr/>
        </p:nvSpPr>
        <p:spPr bwMode="auto">
          <a:xfrm>
            <a:off x="863600" y="2700338"/>
            <a:ext cx="1081088" cy="1079500"/>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2000">
                <a:solidFill>
                  <a:schemeClr val="tx1"/>
                </a:solidFill>
                <a:latin typeface="Arial" panose="020B0604020202020204" pitchFamily="34" charset="0"/>
                <a:ea typeface="MS PGothic" panose="020B0600070205080204" pitchFamily="34" charset="-128"/>
              </a:defRPr>
            </a:lvl1pPr>
            <a:lvl2pPr marL="742950" indent="-285750" defTabSz="449263">
              <a:defRPr sz="2000">
                <a:solidFill>
                  <a:schemeClr val="tx1"/>
                </a:solidFill>
                <a:latin typeface="Arial" panose="020B0604020202020204" pitchFamily="34" charset="0"/>
                <a:ea typeface="MS PGothic" panose="020B0600070205080204" pitchFamily="34" charset="-128"/>
              </a:defRPr>
            </a:lvl2pPr>
            <a:lvl3pPr marL="1143000" indent="-228600" defTabSz="449263">
              <a:defRPr sz="2000">
                <a:solidFill>
                  <a:schemeClr val="tx1"/>
                </a:solidFill>
                <a:latin typeface="Arial" panose="020B0604020202020204" pitchFamily="34" charset="0"/>
                <a:ea typeface="MS PGothic" panose="020B0600070205080204" pitchFamily="34" charset="-128"/>
              </a:defRPr>
            </a:lvl3pPr>
            <a:lvl4pPr marL="1600200" indent="-228600" defTabSz="449263">
              <a:defRPr sz="2000">
                <a:solidFill>
                  <a:schemeClr val="tx1"/>
                </a:solidFill>
                <a:latin typeface="Arial" panose="020B0604020202020204" pitchFamily="34" charset="0"/>
                <a:ea typeface="MS PGothic" panose="020B0600070205080204" pitchFamily="34" charset="-128"/>
              </a:defRPr>
            </a:lvl4pPr>
            <a:lvl5pPr marL="2057400" indent="-228600" defTabSz="449263">
              <a:defRPr sz="2000">
                <a:solidFill>
                  <a:schemeClr val="tx1"/>
                </a:solidFill>
                <a:latin typeface="Arial" panose="020B0604020202020204" pitchFamily="34" charset="0"/>
                <a:ea typeface="MS PGothic" panose="020B0600070205080204" pitchFamily="34" charset="-128"/>
              </a:defRPr>
            </a:lvl5pPr>
            <a:lvl6pPr marL="25146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hangingPunct="0">
              <a:lnSpc>
                <a:spcPct val="96000"/>
              </a:lnSpc>
              <a:buClr>
                <a:srgbClr val="000000"/>
              </a:buClr>
              <a:buSzPct val="100000"/>
              <a:buFont typeface="Times New Roman" panose="02020603050405020304" pitchFamily="18" charset="0"/>
              <a:buNone/>
            </a:pPr>
            <a:endParaRPr lang="en-US" altLang="en-US" sz="1800" dirty="0">
              <a:cs typeface="Arial" panose="020B0604020202020204" pitchFamily="34" charset="0"/>
            </a:endParaRPr>
          </a:p>
        </p:txBody>
      </p:sp>
      <p:sp>
        <p:nvSpPr>
          <p:cNvPr id="2" name="Title 1"/>
          <p:cNvSpPr>
            <a:spLocks noGrp="1"/>
          </p:cNvSpPr>
          <p:nvPr>
            <p:ph type="ctrTitle"/>
          </p:nvPr>
        </p:nvSpPr>
        <p:spPr>
          <a:xfrm>
            <a:off x="2137496" y="3345451"/>
            <a:ext cx="6441583" cy="1479767"/>
          </a:xfrm>
        </p:spPr>
        <p:txBody>
          <a:bodyPr/>
          <a:lstStyle>
            <a:lvl1pPr>
              <a:defRPr sz="5400">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2164508" y="2687860"/>
            <a:ext cx="6414572" cy="547836"/>
          </a:xfrm>
        </p:spPr>
        <p:txBody>
          <a:bodyPr/>
          <a:lstStyle>
            <a:lvl1pPr marL="0" indent="0" algn="l">
              <a:buNone/>
              <a:defRPr sz="3600">
                <a:solidFill>
                  <a:schemeClr val="bg1"/>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smtClean="0"/>
              <a:t>Click to edit Master subtitle style</a:t>
            </a:r>
            <a:endParaRPr lang="en-GB" dirty="0"/>
          </a:p>
        </p:txBody>
      </p:sp>
      <p:sp>
        <p:nvSpPr>
          <p:cNvPr id="14" name="Picture Placeholder 4"/>
          <p:cNvSpPr>
            <a:spLocks noGrp="1"/>
          </p:cNvSpPr>
          <p:nvPr>
            <p:ph type="pic" sz="quarter" idx="10"/>
          </p:nvPr>
        </p:nvSpPr>
        <p:spPr>
          <a:xfrm>
            <a:off x="863600" y="2699717"/>
            <a:ext cx="1081088" cy="1080121"/>
          </a:xfrm>
        </p:spPr>
        <p:txBody>
          <a:bodyPr rtlCol="0">
            <a:normAutofit/>
          </a:bodyPr>
          <a:lstStyle>
            <a:lvl1pPr algn="ctr">
              <a:defRPr sz="1200">
                <a:solidFill>
                  <a:srgbClr val="FFFFFF"/>
                </a:solidFill>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17460321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Line 5"/>
          <p:cNvSpPr>
            <a:spLocks noChangeShapeType="1"/>
          </p:cNvSpPr>
          <p:nvPr/>
        </p:nvSpPr>
        <p:spPr bwMode="auto">
          <a:xfrm>
            <a:off x="4500563" y="3060700"/>
            <a:ext cx="1587" cy="900113"/>
          </a:xfrm>
          <a:prstGeom prst="line">
            <a:avLst/>
          </a:prstGeom>
          <a:noFill/>
          <a:ln w="952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503972" fontAlgn="auto">
              <a:spcBef>
                <a:spcPts val="0"/>
              </a:spcBef>
              <a:spcAft>
                <a:spcPts val="0"/>
              </a:spcAft>
              <a:defRPr/>
            </a:pPr>
            <a:endParaRPr lang="en-US" dirty="0">
              <a:latin typeface="+mn-lt"/>
              <a:ea typeface="+mn-ea"/>
            </a:endParaRPr>
          </a:p>
        </p:txBody>
      </p:sp>
      <p:sp>
        <p:nvSpPr>
          <p:cNvPr id="8" name="Oval 6"/>
          <p:cNvSpPr>
            <a:spLocks noChangeArrowheads="1"/>
          </p:cNvSpPr>
          <p:nvPr/>
        </p:nvSpPr>
        <p:spPr bwMode="auto">
          <a:xfrm>
            <a:off x="863600" y="2700338"/>
            <a:ext cx="1081088" cy="1079500"/>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2000">
                <a:solidFill>
                  <a:schemeClr val="tx1"/>
                </a:solidFill>
                <a:latin typeface="Arial" panose="020B0604020202020204" pitchFamily="34" charset="0"/>
                <a:ea typeface="MS PGothic" panose="020B0600070205080204" pitchFamily="34" charset="-128"/>
              </a:defRPr>
            </a:lvl1pPr>
            <a:lvl2pPr marL="742950" indent="-285750" defTabSz="449263">
              <a:defRPr sz="2000">
                <a:solidFill>
                  <a:schemeClr val="tx1"/>
                </a:solidFill>
                <a:latin typeface="Arial" panose="020B0604020202020204" pitchFamily="34" charset="0"/>
                <a:ea typeface="MS PGothic" panose="020B0600070205080204" pitchFamily="34" charset="-128"/>
              </a:defRPr>
            </a:lvl2pPr>
            <a:lvl3pPr marL="1143000" indent="-228600" defTabSz="449263">
              <a:defRPr sz="2000">
                <a:solidFill>
                  <a:schemeClr val="tx1"/>
                </a:solidFill>
                <a:latin typeface="Arial" panose="020B0604020202020204" pitchFamily="34" charset="0"/>
                <a:ea typeface="MS PGothic" panose="020B0600070205080204" pitchFamily="34" charset="-128"/>
              </a:defRPr>
            </a:lvl3pPr>
            <a:lvl4pPr marL="1600200" indent="-228600" defTabSz="449263">
              <a:defRPr sz="2000">
                <a:solidFill>
                  <a:schemeClr val="tx1"/>
                </a:solidFill>
                <a:latin typeface="Arial" panose="020B0604020202020204" pitchFamily="34" charset="0"/>
                <a:ea typeface="MS PGothic" panose="020B0600070205080204" pitchFamily="34" charset="-128"/>
              </a:defRPr>
            </a:lvl4pPr>
            <a:lvl5pPr marL="2057400" indent="-228600" defTabSz="449263">
              <a:defRPr sz="2000">
                <a:solidFill>
                  <a:schemeClr val="tx1"/>
                </a:solidFill>
                <a:latin typeface="Arial" panose="020B0604020202020204" pitchFamily="34" charset="0"/>
                <a:ea typeface="MS PGothic" panose="020B0600070205080204" pitchFamily="34" charset="-128"/>
              </a:defRPr>
            </a:lvl5pPr>
            <a:lvl6pPr marL="25146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hangingPunct="0">
              <a:lnSpc>
                <a:spcPct val="96000"/>
              </a:lnSpc>
              <a:buClr>
                <a:srgbClr val="000000"/>
              </a:buClr>
              <a:buSzPct val="100000"/>
              <a:buFont typeface="Times New Roman" panose="02020603050405020304" pitchFamily="18" charset="0"/>
              <a:buNone/>
            </a:pPr>
            <a:endParaRPr lang="en-US" altLang="en-US" sz="1800" dirty="0">
              <a:cs typeface="Arial" panose="020B0604020202020204" pitchFamily="34" charset="0"/>
            </a:endParaRPr>
          </a:p>
        </p:txBody>
      </p:sp>
      <p:sp>
        <p:nvSpPr>
          <p:cNvPr id="2" name="Title 1"/>
          <p:cNvSpPr>
            <a:spLocks noGrp="1"/>
          </p:cNvSpPr>
          <p:nvPr>
            <p:ph type="ctrTitle"/>
          </p:nvPr>
        </p:nvSpPr>
        <p:spPr>
          <a:xfrm>
            <a:off x="2137497" y="2778434"/>
            <a:ext cx="2265254" cy="868773"/>
          </a:xfrm>
        </p:spPr>
        <p:txBody>
          <a:bodyPr>
            <a:normAutofit/>
          </a:bodyPr>
          <a:lstStyle>
            <a:lvl1pPr>
              <a:defRPr sz="4700">
                <a:solidFill>
                  <a:schemeClr val="bg1"/>
                </a:solidFill>
              </a:defRPr>
            </a:lvl1pPr>
          </a:lstStyle>
          <a:p>
            <a:endParaRPr lang="en-GB" dirty="0"/>
          </a:p>
        </p:txBody>
      </p:sp>
      <p:sp>
        <p:nvSpPr>
          <p:cNvPr id="6" name="Text Placeholder 5"/>
          <p:cNvSpPr>
            <a:spLocks noGrp="1"/>
          </p:cNvSpPr>
          <p:nvPr>
            <p:ph type="body" sz="quarter" idx="10"/>
          </p:nvPr>
        </p:nvSpPr>
        <p:spPr>
          <a:xfrm>
            <a:off x="4594457" y="2862078"/>
            <a:ext cx="3195025" cy="831850"/>
          </a:xfrm>
        </p:spPr>
        <p:txBody>
          <a:bodyPr/>
          <a:lstStyle>
            <a:lvl1pPr>
              <a:defRPr sz="3600">
                <a:solidFill>
                  <a:srgbClr val="FFFFFF"/>
                </a:solidFill>
              </a:defRPr>
            </a:lvl1pPr>
          </a:lstStyle>
          <a:p>
            <a:endParaRPr lang="en-GB" dirty="0"/>
          </a:p>
        </p:txBody>
      </p:sp>
      <p:sp>
        <p:nvSpPr>
          <p:cNvPr id="11" name="Picture Placeholder 4"/>
          <p:cNvSpPr>
            <a:spLocks noGrp="1"/>
          </p:cNvSpPr>
          <p:nvPr>
            <p:ph type="pic" sz="quarter" idx="11"/>
          </p:nvPr>
        </p:nvSpPr>
        <p:spPr>
          <a:xfrm>
            <a:off x="863600" y="2699717"/>
            <a:ext cx="1081088" cy="1080121"/>
          </a:xfrm>
        </p:spPr>
        <p:txBody>
          <a:bodyPr rtlCol="0">
            <a:normAutofit/>
          </a:bodyPr>
          <a:lstStyle>
            <a:lvl1pPr algn="ctr">
              <a:defRPr sz="1200">
                <a:solidFill>
                  <a:srgbClr val="FFFFFF"/>
                </a:solidFill>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23909460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Rounded Rectangle 5"/>
          <p:cNvSpPr>
            <a:spLocks noChangeArrowheads="1"/>
          </p:cNvSpPr>
          <p:nvPr/>
        </p:nvSpPr>
        <p:spPr bwMode="auto">
          <a:xfrm>
            <a:off x="792163" y="2843213"/>
            <a:ext cx="935037" cy="9366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49263">
              <a:defRPr sz="2000">
                <a:solidFill>
                  <a:schemeClr val="tx1"/>
                </a:solidFill>
                <a:latin typeface="Arial" panose="020B0604020202020204" pitchFamily="34" charset="0"/>
                <a:ea typeface="MS PGothic" panose="020B0600070205080204" pitchFamily="34" charset="-128"/>
              </a:defRPr>
            </a:lvl1pPr>
            <a:lvl2pPr marL="742950" indent="-285750" defTabSz="449263">
              <a:defRPr sz="2000">
                <a:solidFill>
                  <a:schemeClr val="tx1"/>
                </a:solidFill>
                <a:latin typeface="Arial" panose="020B0604020202020204" pitchFamily="34" charset="0"/>
                <a:ea typeface="MS PGothic" panose="020B0600070205080204" pitchFamily="34" charset="-128"/>
              </a:defRPr>
            </a:lvl2pPr>
            <a:lvl3pPr marL="1143000" indent="-228600" defTabSz="449263">
              <a:defRPr sz="2000">
                <a:solidFill>
                  <a:schemeClr val="tx1"/>
                </a:solidFill>
                <a:latin typeface="Arial" panose="020B0604020202020204" pitchFamily="34" charset="0"/>
                <a:ea typeface="MS PGothic" panose="020B0600070205080204" pitchFamily="34" charset="-128"/>
              </a:defRPr>
            </a:lvl3pPr>
            <a:lvl4pPr marL="1600200" indent="-228600" defTabSz="449263">
              <a:defRPr sz="2000">
                <a:solidFill>
                  <a:schemeClr val="tx1"/>
                </a:solidFill>
                <a:latin typeface="Arial" panose="020B0604020202020204" pitchFamily="34" charset="0"/>
                <a:ea typeface="MS PGothic" panose="020B0600070205080204" pitchFamily="34" charset="-128"/>
              </a:defRPr>
            </a:lvl4pPr>
            <a:lvl5pPr marL="2057400" indent="-228600" defTabSz="449263">
              <a:defRPr sz="2000">
                <a:solidFill>
                  <a:schemeClr val="tx1"/>
                </a:solidFill>
                <a:latin typeface="Arial" panose="020B0604020202020204" pitchFamily="34" charset="0"/>
                <a:ea typeface="MS PGothic" panose="020B0600070205080204" pitchFamily="34" charset="-128"/>
              </a:defRPr>
            </a:lvl5pPr>
            <a:lvl6pPr marL="25146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hangingPunct="0">
              <a:lnSpc>
                <a:spcPct val="96000"/>
              </a:lnSpc>
              <a:buClr>
                <a:srgbClr val="000000"/>
              </a:buClr>
              <a:buSzPct val="100000"/>
              <a:buFont typeface="Times New Roman" panose="02020603050405020304" pitchFamily="18" charset="0"/>
              <a:buNone/>
            </a:pPr>
            <a:endParaRPr lang="en-US" altLang="en-US" sz="1800" dirty="0">
              <a:cs typeface="Arial" panose="020B0604020202020204" pitchFamily="34" charset="0"/>
            </a:endParaRPr>
          </a:p>
        </p:txBody>
      </p:sp>
      <p:sp>
        <p:nvSpPr>
          <p:cNvPr id="2" name="Title 1"/>
          <p:cNvSpPr>
            <a:spLocks noGrp="1"/>
          </p:cNvSpPr>
          <p:nvPr>
            <p:ph type="title"/>
          </p:nvPr>
        </p:nvSpPr>
        <p:spPr>
          <a:xfrm>
            <a:off x="1992585" y="2935300"/>
            <a:ext cx="7838181" cy="1502066"/>
          </a:xfrm>
        </p:spPr>
        <p:txBody>
          <a:bodyPr anchor="t"/>
          <a:lstStyle>
            <a:lvl1pPr algn="l">
              <a:defRPr sz="4400" b="0" cap="none">
                <a:solidFill>
                  <a:srgbClr val="FFFFFF"/>
                </a:solidFill>
              </a:defRPr>
            </a:lvl1pPr>
          </a:lstStyle>
          <a:p>
            <a:r>
              <a:rPr lang="en-GB" dirty="0" smtClean="0"/>
              <a:t>Click to edit Master title style</a:t>
            </a:r>
            <a:endParaRPr lang="en-GB" dirty="0"/>
          </a:p>
        </p:txBody>
      </p:sp>
      <p:sp>
        <p:nvSpPr>
          <p:cNvPr id="9" name="Picture Placeholder 4"/>
          <p:cNvSpPr>
            <a:spLocks noGrp="1"/>
          </p:cNvSpPr>
          <p:nvPr>
            <p:ph type="pic" sz="quarter" idx="10"/>
          </p:nvPr>
        </p:nvSpPr>
        <p:spPr>
          <a:xfrm>
            <a:off x="791839" y="2851090"/>
            <a:ext cx="936105" cy="928747"/>
          </a:xfrm>
        </p:spPr>
        <p:txBody>
          <a:bodyPr rtlCol="0">
            <a:normAutofit/>
          </a:bodyPr>
          <a:lstStyle>
            <a:lvl1pPr algn="ctr">
              <a:defRPr sz="1200">
                <a:solidFill>
                  <a:srgbClr val="C6093B"/>
                </a:solidFill>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2815268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2" name="Title 1"/>
          <p:cNvSpPr>
            <a:spLocks noGrp="1"/>
          </p:cNvSpPr>
          <p:nvPr>
            <p:ph type="ctrTitle"/>
          </p:nvPr>
        </p:nvSpPr>
        <p:spPr>
          <a:xfrm>
            <a:off x="653425" y="1403350"/>
            <a:ext cx="6290846" cy="868773"/>
          </a:xfrm>
        </p:spPr>
        <p:txBody>
          <a:bodyPr>
            <a:normAutofit/>
          </a:bodyPr>
          <a:lstStyle>
            <a:lvl1pPr>
              <a:defRPr sz="4700" baseline="0">
                <a:solidFill>
                  <a:schemeClr val="bg1"/>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715001" y="3180447"/>
            <a:ext cx="4647440" cy="2984518"/>
          </a:xfrm>
        </p:spPr>
        <p:txBody>
          <a:bodyPr/>
          <a:lstStyle>
            <a:lvl1pPr marL="0" indent="0" algn="l">
              <a:buNone/>
              <a:defRPr sz="2800">
                <a:solidFill>
                  <a:schemeClr val="bg1"/>
                </a:solidFill>
                <a:latin typeface="+mn-lt"/>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extLst>
      <p:ext uri="{BB962C8B-B14F-4D97-AF65-F5344CB8AC3E}">
        <p14:creationId xmlns:p14="http://schemas.microsoft.com/office/powerpoint/2010/main" val="37944294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_2">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1057275" y="1578377"/>
            <a:ext cx="7859713" cy="4301918"/>
          </a:xfrm>
          <a:prstGeom prst="rect">
            <a:avLst/>
          </a:prstGeom>
        </p:spPr>
        <p:txBody>
          <a:bodyPr vert="horz"/>
          <a:lstStyle>
            <a:lvl1pPr marL="377979" indent="-377979">
              <a:buClr>
                <a:schemeClr val="tx2"/>
              </a:buClr>
              <a:buFont typeface="Arial"/>
              <a:buChar char="•"/>
              <a:defRPr sz="1800"/>
            </a:lvl1pPr>
            <a:lvl2pPr marL="818954" indent="-314982">
              <a:buClr>
                <a:schemeClr val="tx2"/>
              </a:buClr>
              <a:buFont typeface="Arial"/>
              <a:buChar char="•"/>
              <a:defRPr sz="1800"/>
            </a:lvl2pPr>
            <a:lvl3pPr marL="1259929" indent="-251986">
              <a:buClr>
                <a:schemeClr val="tx2"/>
              </a:buClr>
              <a:buFont typeface="Arial"/>
              <a:buChar char="•"/>
              <a:defRPr sz="1800"/>
            </a:lvl3pPr>
            <a:lvl4pPr marL="1763900" indent="-251986">
              <a:buClr>
                <a:schemeClr val="tx2"/>
              </a:buClr>
              <a:buFont typeface="Arial"/>
              <a:buChar char="•"/>
              <a:defRPr sz="1800"/>
            </a:lvl4pPr>
            <a:lvl5pPr marL="2267872" indent="-251986">
              <a:buClr>
                <a:schemeClr val="tx2"/>
              </a:buClr>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06420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lIns="82945" tIns="41473" rIns="82945" bIns="41473"/>
          <a:lstStyle>
            <a:lvl1pPr algn="l">
              <a:defRPr sz="2535">
                <a:solidFill>
                  <a:srgbClr val="C6093B"/>
                </a:solidFill>
                <a:latin typeface="Arial"/>
                <a:cs typeface="Arial"/>
              </a:defRPr>
            </a:lvl1pPr>
          </a:lstStyle>
          <a:p>
            <a:r>
              <a:rPr lang="en-GB" smtClean="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smtClean="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smtClean="0">
                <a:solidFill>
                  <a:srgbClr val="999999"/>
                </a:solidFill>
                <a:latin typeface="ArialMT" charset="0"/>
                <a:cs typeface="ArialMT" charset="0"/>
              </a:rPr>
              <a:t>Click to edit Master text styles</a:t>
            </a:r>
          </a:p>
        </p:txBody>
      </p:sp>
    </p:spTree>
    <p:extLst>
      <p:ext uri="{BB962C8B-B14F-4D97-AF65-F5344CB8AC3E}">
        <p14:creationId xmlns:p14="http://schemas.microsoft.com/office/powerpoint/2010/main" val="1781999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1057275" y="1578377"/>
            <a:ext cx="7859713" cy="4301918"/>
          </a:xfrm>
          <a:prstGeom prst="rect">
            <a:avLst/>
          </a:prstGeom>
        </p:spPr>
        <p:txBody>
          <a:bodyPr vert="horz"/>
          <a:lstStyle>
            <a:lvl1pPr marL="377979" indent="-377979">
              <a:buClr>
                <a:schemeClr val="tx2"/>
              </a:buClr>
              <a:buFont typeface="Arial"/>
              <a:buChar char="•"/>
              <a:defRPr sz="1800"/>
            </a:lvl1pPr>
            <a:lvl2pPr marL="818954" indent="-314982">
              <a:buClr>
                <a:schemeClr val="tx2"/>
              </a:buClr>
              <a:buFont typeface="Arial"/>
              <a:buChar char="•"/>
              <a:defRPr sz="1800"/>
            </a:lvl2pPr>
            <a:lvl3pPr marL="1259929" indent="-251986">
              <a:buClr>
                <a:schemeClr val="tx2"/>
              </a:buClr>
              <a:buFont typeface="Arial"/>
              <a:buChar char="•"/>
              <a:defRPr sz="1800"/>
            </a:lvl3pPr>
            <a:lvl4pPr marL="1763900" indent="-251986">
              <a:buClr>
                <a:schemeClr val="tx2"/>
              </a:buClr>
              <a:buFont typeface="Arial"/>
              <a:buChar char="•"/>
              <a:defRPr sz="1800"/>
            </a:lvl4pPr>
            <a:lvl5pPr marL="2267872" indent="-251986">
              <a:buClr>
                <a:schemeClr val="tx2"/>
              </a:buClr>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71132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057490" y="1578377"/>
            <a:ext cx="7054215" cy="393904"/>
          </a:xfrm>
          <a:prstGeom prst="rect">
            <a:avLst/>
          </a:prstGeom>
        </p:spPr>
        <p:txBody>
          <a:bodyPr/>
          <a:lstStyle>
            <a:lvl1pPr marL="0" indent="0" algn="l">
              <a:buNone/>
              <a:defRPr sz="1800">
                <a:solidFill>
                  <a:srgbClr val="C6093B"/>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smtClean="0"/>
              <a:t>Click to edit Master subtitle style</a:t>
            </a:r>
            <a:endParaRPr lang="en-US" dirty="0"/>
          </a:p>
        </p:txBody>
      </p:sp>
      <p:sp>
        <p:nvSpPr>
          <p:cNvPr id="6" name="Text Placeholder 5"/>
          <p:cNvSpPr>
            <a:spLocks noGrp="1"/>
          </p:cNvSpPr>
          <p:nvPr>
            <p:ph type="body" sz="quarter" idx="11"/>
          </p:nvPr>
        </p:nvSpPr>
        <p:spPr>
          <a:xfrm>
            <a:off x="1057275" y="2063795"/>
            <a:ext cx="7916863" cy="3732094"/>
          </a:xfrm>
          <a:prstGeom prst="rect">
            <a:avLst/>
          </a:prstGeom>
        </p:spPr>
        <p:txBody>
          <a:bodyPr vert="horz"/>
          <a:lstStyle>
            <a:lvl1pPr marL="377979" indent="-377979">
              <a:buClr>
                <a:schemeClr val="tx2"/>
              </a:buClr>
              <a:buFont typeface="Arial"/>
              <a:buChar char="•"/>
              <a:defRPr sz="1800"/>
            </a:lvl1pPr>
            <a:lvl2pPr marL="818954" indent="-314982">
              <a:buClr>
                <a:schemeClr val="tx2"/>
              </a:buClr>
              <a:buFont typeface="Arial"/>
              <a:buChar char="•"/>
              <a:defRPr sz="1800"/>
            </a:lvl2pPr>
            <a:lvl3pPr marL="1259929" indent="-251986">
              <a:buClr>
                <a:schemeClr val="tx2"/>
              </a:buClr>
              <a:buFont typeface="Arial"/>
              <a:buChar char="•"/>
              <a:defRPr sz="1800"/>
            </a:lvl3pPr>
            <a:lvl4pPr marL="1763900" indent="-251986">
              <a:buClr>
                <a:schemeClr val="tx2"/>
              </a:buClr>
              <a:buFont typeface="Arial"/>
              <a:buChar char="•"/>
              <a:defRPr sz="1800"/>
            </a:lvl4pPr>
            <a:lvl5pPr marL="2267872" indent="-251986">
              <a:buClr>
                <a:schemeClr val="tx2"/>
              </a:buClr>
              <a:buFont typeface="Arial"/>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23135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EF7D00"/>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57490" y="1578377"/>
            <a:ext cx="7054215" cy="393904"/>
          </a:xfrm>
          <a:prstGeom prst="rect">
            <a:avLst/>
          </a:prstGeom>
        </p:spPr>
        <p:txBody>
          <a:bodyPr/>
          <a:lstStyle>
            <a:lvl1pPr marL="0" indent="0" algn="l">
              <a:buNone/>
              <a:defRPr sz="1800">
                <a:solidFill>
                  <a:srgbClr val="EF7D00"/>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1"/>
          </p:nvPr>
        </p:nvSpPr>
        <p:spPr>
          <a:xfrm>
            <a:off x="1057275" y="2063795"/>
            <a:ext cx="7916863" cy="3732094"/>
          </a:xfrm>
          <a:prstGeom prst="rect">
            <a:avLst/>
          </a:prstGeom>
        </p:spPr>
        <p:txBody>
          <a:bodyPr vert="horz"/>
          <a:lstStyle>
            <a:lvl1pPr marL="377979" indent="-377979">
              <a:buClr>
                <a:srgbClr val="EF7D00"/>
              </a:buClr>
              <a:buFont typeface="Arial"/>
              <a:buChar char="•"/>
              <a:defRPr sz="1800"/>
            </a:lvl1pPr>
            <a:lvl2pPr marL="818954" indent="-314982">
              <a:buClr>
                <a:srgbClr val="EF7D00"/>
              </a:buClr>
              <a:buFont typeface="Arial"/>
              <a:buChar char="•"/>
              <a:defRPr sz="1800"/>
            </a:lvl2pPr>
            <a:lvl3pPr marL="1259929" indent="-251986">
              <a:buClr>
                <a:srgbClr val="EF7D00"/>
              </a:buClr>
              <a:buFont typeface="Arial"/>
              <a:buChar char="•"/>
              <a:defRPr sz="1800"/>
            </a:lvl3pPr>
            <a:lvl4pPr marL="1763900" indent="-251986">
              <a:buClr>
                <a:srgbClr val="EF7D00"/>
              </a:buClr>
              <a:buFont typeface="Arial"/>
              <a:buChar char="•"/>
              <a:defRPr sz="1800"/>
            </a:lvl4pPr>
            <a:lvl5pPr marL="2267872" indent="-251986">
              <a:buClr>
                <a:srgbClr val="EF7D00"/>
              </a:buClr>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44619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y box Subhead Content">
    <p:spTree>
      <p:nvGrpSpPr>
        <p:cNvPr id="1" name=""/>
        <p:cNvGrpSpPr/>
        <p:nvPr/>
      </p:nvGrpSpPr>
      <p:grpSpPr>
        <a:xfrm>
          <a:off x="0" y="0"/>
          <a:ext cx="0" cy="0"/>
          <a:chOff x="0" y="0"/>
          <a:chExt cx="0" cy="0"/>
        </a:xfrm>
      </p:grpSpPr>
      <p:sp>
        <p:nvSpPr>
          <p:cNvPr id="8" name="Rounded Rectangle 7"/>
          <p:cNvSpPr/>
          <p:nvPr/>
        </p:nvSpPr>
        <p:spPr>
          <a:xfrm>
            <a:off x="876300" y="1619250"/>
            <a:ext cx="4203700" cy="118745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232000" y="1708150"/>
            <a:ext cx="2649489" cy="992188"/>
          </a:xfrm>
          <a:prstGeom prst="rect">
            <a:avLst/>
          </a:prstGeom>
        </p:spPr>
        <p:txBody>
          <a:bodyPr/>
          <a:lstStyle>
            <a:lvl1pPr marL="0" indent="0" algn="l">
              <a:buNone/>
              <a:defRPr sz="2000">
                <a:solidFill>
                  <a:srgbClr val="C6093B"/>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smtClean="0"/>
              <a:t>Click to edit Master subtitle style</a:t>
            </a:r>
            <a:endParaRPr lang="en-US" dirty="0"/>
          </a:p>
        </p:txBody>
      </p:sp>
      <p:sp>
        <p:nvSpPr>
          <p:cNvPr id="7" name="Picture Placeholder 6"/>
          <p:cNvSpPr>
            <a:spLocks noGrp="1"/>
          </p:cNvSpPr>
          <p:nvPr>
            <p:ph type="pic" sz="quarter" idx="11"/>
          </p:nvPr>
        </p:nvSpPr>
        <p:spPr>
          <a:xfrm>
            <a:off x="1114039" y="1708150"/>
            <a:ext cx="917575" cy="992188"/>
          </a:xfrm>
          <a:prstGeom prst="rect">
            <a:avLst/>
          </a:prstGeom>
        </p:spPr>
        <p:txBody>
          <a:bodyPr vert="horz"/>
          <a:lstStyle>
            <a:lvl1pPr marL="0" indent="0">
              <a:buNone/>
              <a:defRPr sz="1200">
                <a:solidFill>
                  <a:srgbClr val="C6093B"/>
                </a:solidFill>
              </a:defRPr>
            </a:lvl1pPr>
          </a:lstStyle>
          <a:p>
            <a:pPr lvl="0"/>
            <a:r>
              <a:rPr lang="en-US" noProof="0" dirty="0" smtClean="0"/>
              <a:t>Click icon to add picture</a:t>
            </a:r>
            <a:endParaRPr lang="en-US" noProof="0" dirty="0"/>
          </a:p>
        </p:txBody>
      </p:sp>
      <p:sp>
        <p:nvSpPr>
          <p:cNvPr id="6" name="Text Placeholder 5"/>
          <p:cNvSpPr>
            <a:spLocks noGrp="1"/>
          </p:cNvSpPr>
          <p:nvPr>
            <p:ph type="body" sz="quarter" idx="12"/>
          </p:nvPr>
        </p:nvSpPr>
        <p:spPr>
          <a:xfrm>
            <a:off x="1057275" y="2996418"/>
            <a:ext cx="7870825" cy="2879464"/>
          </a:xfrm>
          <a:prstGeom prst="rect">
            <a:avLst/>
          </a:prstGeom>
        </p:spPr>
        <p:txBody>
          <a:bodyPr vert="horz"/>
          <a:lstStyle>
            <a:lvl1pPr marL="377979" indent="-377979">
              <a:buClr>
                <a:schemeClr val="tx2"/>
              </a:buClr>
              <a:buFont typeface="Arial"/>
              <a:buChar char="•"/>
              <a:defRPr sz="1800"/>
            </a:lvl1pPr>
            <a:lvl2pPr marL="818954" indent="-314982">
              <a:buClr>
                <a:schemeClr val="tx2"/>
              </a:buClr>
              <a:buFont typeface="Arial"/>
              <a:buChar char="•"/>
              <a:defRPr sz="1800"/>
            </a:lvl2pPr>
            <a:lvl3pPr marL="1259929" indent="-251986">
              <a:buClr>
                <a:schemeClr val="tx2"/>
              </a:buClr>
              <a:buFont typeface="Arial"/>
              <a:buChar char="•"/>
              <a:defRPr sz="1800"/>
            </a:lvl3pPr>
            <a:lvl4pPr marL="1763900" indent="-251986">
              <a:buClr>
                <a:schemeClr val="tx2"/>
              </a:buClr>
              <a:buFont typeface="Arial"/>
              <a:buChar char="•"/>
              <a:defRPr sz="1800"/>
            </a:lvl4pPr>
            <a:lvl5pPr marL="2267872" indent="-251986">
              <a:buClr>
                <a:schemeClr val="tx2"/>
              </a:buClr>
              <a:buFont typeface="Arial"/>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366035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Icon Subhea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smtClean="0"/>
              <a:t>Click to edit Master title style</a:t>
            </a:r>
            <a:endParaRPr lang="en-US" dirty="0"/>
          </a:p>
        </p:txBody>
      </p:sp>
      <p:sp>
        <p:nvSpPr>
          <p:cNvPr id="7" name="Picture Placeholder 6"/>
          <p:cNvSpPr>
            <a:spLocks noGrp="1"/>
          </p:cNvSpPr>
          <p:nvPr>
            <p:ph type="pic" sz="quarter" idx="11"/>
          </p:nvPr>
        </p:nvSpPr>
        <p:spPr>
          <a:xfrm>
            <a:off x="1114039" y="1507144"/>
            <a:ext cx="917575" cy="992188"/>
          </a:xfrm>
          <a:prstGeom prst="rect">
            <a:avLst/>
          </a:prstGeom>
        </p:spPr>
        <p:txBody>
          <a:bodyPr vert="horz"/>
          <a:lstStyle>
            <a:lvl1pPr marL="0" indent="0">
              <a:buNone/>
              <a:defRPr sz="1200">
                <a:solidFill>
                  <a:srgbClr val="C6093B"/>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quarter" idx="12"/>
          </p:nvPr>
        </p:nvSpPr>
        <p:spPr>
          <a:xfrm>
            <a:off x="1057275" y="2632075"/>
            <a:ext cx="6864350" cy="365125"/>
          </a:xfrm>
          <a:prstGeom prst="rect">
            <a:avLst/>
          </a:prstGeom>
        </p:spPr>
        <p:txBody>
          <a:bodyPr vert="horz"/>
          <a:lstStyle>
            <a:lvl1pPr marL="0" indent="0">
              <a:buNone/>
              <a:defRPr sz="1800">
                <a:solidFill>
                  <a:srgbClr val="C6093B"/>
                </a:solidFill>
              </a:defRPr>
            </a:lvl1pPr>
            <a:lvl2pPr marL="503972" indent="0">
              <a:buNone/>
              <a:defRPr sz="1800">
                <a:solidFill>
                  <a:srgbClr val="C6093B"/>
                </a:solidFill>
              </a:defRPr>
            </a:lvl2pPr>
            <a:lvl3pPr marL="1007943" indent="0">
              <a:buNone/>
              <a:defRPr sz="1800">
                <a:solidFill>
                  <a:srgbClr val="C6093B"/>
                </a:solidFill>
              </a:defRPr>
            </a:lvl3pPr>
            <a:lvl4pPr marL="1511914" indent="0">
              <a:buNone/>
              <a:defRPr sz="1800">
                <a:solidFill>
                  <a:srgbClr val="C6093B"/>
                </a:solidFill>
              </a:defRPr>
            </a:lvl4pPr>
            <a:lvl5pPr marL="2015886" indent="0">
              <a:buNone/>
              <a:defRPr sz="1800">
                <a:solidFill>
                  <a:srgbClr val="C6093B"/>
                </a:solidFill>
              </a:defRPr>
            </a:lvl5pPr>
          </a:lstStyle>
          <a:p>
            <a:pPr lvl="0"/>
            <a:r>
              <a:rPr lang="en-US" smtClean="0"/>
              <a:t>Click to edit Master text styles</a:t>
            </a:r>
          </a:p>
        </p:txBody>
      </p:sp>
      <p:sp>
        <p:nvSpPr>
          <p:cNvPr id="5" name="Text Placeholder 4"/>
          <p:cNvSpPr>
            <a:spLocks noGrp="1"/>
          </p:cNvSpPr>
          <p:nvPr>
            <p:ph type="body" sz="quarter" idx="13"/>
          </p:nvPr>
        </p:nvSpPr>
        <p:spPr>
          <a:xfrm>
            <a:off x="1057275" y="3005344"/>
            <a:ext cx="7870825" cy="2776478"/>
          </a:xfrm>
          <a:prstGeom prst="rect">
            <a:avLst/>
          </a:prstGeom>
        </p:spPr>
        <p:txBody>
          <a:bodyPr vert="horz"/>
          <a:lstStyle>
            <a:lvl1pPr marL="377979" indent="-377979">
              <a:buClr>
                <a:schemeClr val="tx2"/>
              </a:buClr>
              <a:buFont typeface="Arial"/>
              <a:buChar char="•"/>
              <a:defRPr sz="1800"/>
            </a:lvl1pPr>
            <a:lvl2pPr marL="818954" indent="-314982">
              <a:buClr>
                <a:schemeClr val="tx2"/>
              </a:buClr>
              <a:buFont typeface="Arial"/>
              <a:buChar char="•"/>
              <a:defRPr sz="1800"/>
            </a:lvl2pPr>
            <a:lvl3pPr marL="1259929" indent="-251986">
              <a:buClr>
                <a:schemeClr val="tx2"/>
              </a:buClr>
              <a:buFont typeface="Arial"/>
              <a:buChar char="•"/>
              <a:defRPr sz="1800"/>
            </a:lvl3pPr>
            <a:lvl4pPr marL="1763900" indent="-251986">
              <a:buClr>
                <a:schemeClr val="tx2"/>
              </a:buClr>
              <a:buFont typeface="Arial"/>
              <a:buChar char="•"/>
              <a:defRPr sz="1800"/>
            </a:lvl4pPr>
            <a:lvl5pPr marL="2267872" indent="-251986">
              <a:buClr>
                <a:schemeClr val="tx2"/>
              </a:buClr>
              <a:buFont typeface="Arial"/>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88499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Boxed subjects">
    <p:spTree>
      <p:nvGrpSpPr>
        <p:cNvPr id="1" name=""/>
        <p:cNvGrpSpPr/>
        <p:nvPr/>
      </p:nvGrpSpPr>
      <p:grpSpPr>
        <a:xfrm>
          <a:off x="0" y="0"/>
          <a:ext cx="0" cy="0"/>
          <a:chOff x="0" y="0"/>
          <a:chExt cx="0" cy="0"/>
        </a:xfrm>
      </p:grpSpPr>
      <p:sp>
        <p:nvSpPr>
          <p:cNvPr id="11" name="Rounded Rectangle 10"/>
          <p:cNvSpPr/>
          <p:nvPr/>
        </p:nvSpPr>
        <p:spPr>
          <a:xfrm>
            <a:off x="508000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2" name="Rounded Rectangle 11"/>
          <p:cNvSpPr/>
          <p:nvPr/>
        </p:nvSpPr>
        <p:spPr>
          <a:xfrm>
            <a:off x="5080000" y="3738563"/>
            <a:ext cx="3640137"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6" name="Rounded Rectangle 15"/>
          <p:cNvSpPr/>
          <p:nvPr/>
        </p:nvSpPr>
        <p:spPr>
          <a:xfrm>
            <a:off x="116205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7" name="Rounded Rectangle 16"/>
          <p:cNvSpPr/>
          <p:nvPr/>
        </p:nvSpPr>
        <p:spPr>
          <a:xfrm>
            <a:off x="1163638" y="3738563"/>
            <a:ext cx="3638550"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2451427" y="1709799"/>
            <a:ext cx="2106505" cy="1722718"/>
          </a:xfrm>
          <a:prstGeom prst="rect">
            <a:avLst/>
          </a:prstGeom>
        </p:spPr>
        <p:txBody>
          <a:bodyPr/>
          <a:lstStyle>
            <a:lvl1pPr marL="0" indent="0" algn="l">
              <a:buNone/>
              <a:defRPr sz="1800">
                <a:solidFill>
                  <a:srgbClr val="C6093B"/>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smtClean="0"/>
              <a:t>Click to edit Master subtitle style</a:t>
            </a:r>
            <a:endParaRPr lang="en-US" dirty="0"/>
          </a:p>
        </p:txBody>
      </p:sp>
      <p:sp>
        <p:nvSpPr>
          <p:cNvPr id="7" name="Picture Placeholder 6"/>
          <p:cNvSpPr>
            <a:spLocks noGrp="1"/>
          </p:cNvSpPr>
          <p:nvPr>
            <p:ph type="pic" sz="quarter" idx="11"/>
          </p:nvPr>
        </p:nvSpPr>
        <p:spPr>
          <a:xfrm>
            <a:off x="1338549" y="1699206"/>
            <a:ext cx="917575" cy="992188"/>
          </a:xfrm>
          <a:prstGeom prst="rect">
            <a:avLst/>
          </a:prstGeom>
        </p:spPr>
        <p:txBody>
          <a:bodyPr vert="horz"/>
          <a:lstStyle>
            <a:lvl1pPr marL="0" indent="0">
              <a:buNone/>
              <a:defRPr sz="1200">
                <a:solidFill>
                  <a:srgbClr val="C6093B"/>
                </a:solidFill>
              </a:defRPr>
            </a:lvl1pPr>
          </a:lstStyle>
          <a:p>
            <a:pPr lvl="0"/>
            <a:r>
              <a:rPr lang="en-US" noProof="0" dirty="0" smtClean="0"/>
              <a:t>Click icon to add picture</a:t>
            </a:r>
            <a:endParaRPr lang="en-US" noProof="0" dirty="0"/>
          </a:p>
        </p:txBody>
      </p:sp>
      <p:sp>
        <p:nvSpPr>
          <p:cNvPr id="13" name="Picture Placeholder 6"/>
          <p:cNvSpPr>
            <a:spLocks noGrp="1"/>
          </p:cNvSpPr>
          <p:nvPr>
            <p:ph type="pic" sz="quarter" idx="12"/>
          </p:nvPr>
        </p:nvSpPr>
        <p:spPr>
          <a:xfrm>
            <a:off x="1338549" y="3944783"/>
            <a:ext cx="917575" cy="992188"/>
          </a:xfrm>
          <a:prstGeom prst="rect">
            <a:avLst/>
          </a:prstGeom>
        </p:spPr>
        <p:txBody>
          <a:bodyPr vert="horz"/>
          <a:lstStyle>
            <a:lvl1pPr marL="0" indent="0">
              <a:buNone/>
              <a:defRPr sz="1200">
                <a:solidFill>
                  <a:srgbClr val="C6093B"/>
                </a:solidFill>
              </a:defRPr>
            </a:lvl1pPr>
          </a:lstStyle>
          <a:p>
            <a:pPr lvl="0"/>
            <a:r>
              <a:rPr lang="en-US" noProof="0" dirty="0" smtClean="0"/>
              <a:t>Click icon to add picture</a:t>
            </a:r>
            <a:endParaRPr lang="en-US" noProof="0" dirty="0"/>
          </a:p>
        </p:txBody>
      </p:sp>
      <p:sp>
        <p:nvSpPr>
          <p:cNvPr id="14" name="Picture Placeholder 6"/>
          <p:cNvSpPr>
            <a:spLocks noGrp="1"/>
          </p:cNvSpPr>
          <p:nvPr>
            <p:ph type="pic" sz="quarter" idx="13"/>
          </p:nvPr>
        </p:nvSpPr>
        <p:spPr>
          <a:xfrm>
            <a:off x="5339152" y="1709799"/>
            <a:ext cx="917575" cy="992188"/>
          </a:xfrm>
          <a:prstGeom prst="rect">
            <a:avLst/>
          </a:prstGeom>
        </p:spPr>
        <p:txBody>
          <a:bodyPr vert="horz"/>
          <a:lstStyle>
            <a:lvl1pPr marL="0" indent="0">
              <a:buNone/>
              <a:defRPr sz="1200">
                <a:solidFill>
                  <a:srgbClr val="C6093B"/>
                </a:solidFill>
              </a:defRPr>
            </a:lvl1pPr>
          </a:lstStyle>
          <a:p>
            <a:pPr lvl="0"/>
            <a:r>
              <a:rPr lang="en-US" noProof="0" dirty="0" smtClean="0"/>
              <a:t>Click icon to add picture</a:t>
            </a:r>
            <a:endParaRPr lang="en-US" noProof="0" dirty="0"/>
          </a:p>
        </p:txBody>
      </p:sp>
      <p:sp>
        <p:nvSpPr>
          <p:cNvPr id="15" name="Picture Placeholder 6"/>
          <p:cNvSpPr>
            <a:spLocks noGrp="1"/>
          </p:cNvSpPr>
          <p:nvPr>
            <p:ph type="pic" sz="quarter" idx="14"/>
          </p:nvPr>
        </p:nvSpPr>
        <p:spPr>
          <a:xfrm>
            <a:off x="5294432" y="3945045"/>
            <a:ext cx="917575" cy="992188"/>
          </a:xfrm>
          <a:prstGeom prst="rect">
            <a:avLst/>
          </a:prstGeom>
        </p:spPr>
        <p:txBody>
          <a:bodyPr vert="horz"/>
          <a:lstStyle>
            <a:lvl1pPr marL="0" indent="0">
              <a:buNone/>
              <a:defRPr sz="1200">
                <a:solidFill>
                  <a:srgbClr val="C6093B"/>
                </a:solidFill>
              </a:defRPr>
            </a:lvl1pPr>
          </a:lstStyle>
          <a:p>
            <a:pPr lvl="0"/>
            <a:r>
              <a:rPr lang="en-US" noProof="0" dirty="0" smtClean="0"/>
              <a:t>Click icon to add picture</a:t>
            </a:r>
            <a:endParaRPr lang="en-US" noProof="0" dirty="0"/>
          </a:p>
        </p:txBody>
      </p:sp>
      <p:sp>
        <p:nvSpPr>
          <p:cNvPr id="6" name="Text Placeholder 5"/>
          <p:cNvSpPr>
            <a:spLocks noGrp="1"/>
          </p:cNvSpPr>
          <p:nvPr>
            <p:ph type="body" sz="quarter" idx="15"/>
          </p:nvPr>
        </p:nvSpPr>
        <p:spPr>
          <a:xfrm>
            <a:off x="2451426" y="3945045"/>
            <a:ext cx="2106505" cy="1710167"/>
          </a:xfrm>
          <a:prstGeom prst="rect">
            <a:avLst/>
          </a:prstGeom>
        </p:spPr>
        <p:txBody>
          <a:bodyPr vert="horz"/>
          <a:lstStyle>
            <a:lvl1pPr marL="0" indent="0">
              <a:buNone/>
              <a:defRPr sz="1800">
                <a:solidFill>
                  <a:srgbClr val="C6093B"/>
                </a:solidFill>
              </a:defRPr>
            </a:lvl1pPr>
          </a:lstStyle>
          <a:p>
            <a:pPr lvl="0"/>
            <a:r>
              <a:rPr lang="en-US" smtClean="0"/>
              <a:t>Click to edit Master text styles</a:t>
            </a:r>
          </a:p>
        </p:txBody>
      </p:sp>
      <p:sp>
        <p:nvSpPr>
          <p:cNvPr id="18" name="Text Placeholder 17"/>
          <p:cNvSpPr>
            <a:spLocks noGrp="1"/>
          </p:cNvSpPr>
          <p:nvPr>
            <p:ph type="body" sz="quarter" idx="16"/>
          </p:nvPr>
        </p:nvSpPr>
        <p:spPr>
          <a:xfrm>
            <a:off x="6382903" y="1708607"/>
            <a:ext cx="2113983" cy="1723909"/>
          </a:xfrm>
          <a:prstGeom prst="rect">
            <a:avLst/>
          </a:prstGeom>
        </p:spPr>
        <p:txBody>
          <a:bodyPr vert="horz"/>
          <a:lstStyle>
            <a:lvl1pPr marL="0" indent="0">
              <a:buNone/>
              <a:defRPr sz="1800">
                <a:solidFill>
                  <a:srgbClr val="C6093B"/>
                </a:solidFill>
              </a:defRPr>
            </a:lvl1pPr>
            <a:lvl2pPr>
              <a:defRPr sz="1800"/>
            </a:lvl2pPr>
            <a:lvl3pPr>
              <a:defRPr sz="1800"/>
            </a:lvl3pPr>
            <a:lvl4pPr>
              <a:defRPr sz="1800"/>
            </a:lvl4pPr>
            <a:lvl5pPr>
              <a:defRPr sz="1800"/>
            </a:lvl5pPr>
          </a:lstStyle>
          <a:p>
            <a:pPr lvl="0"/>
            <a:r>
              <a:rPr lang="en-US" smtClean="0"/>
              <a:t>Click to edit Master text styles</a:t>
            </a:r>
          </a:p>
        </p:txBody>
      </p:sp>
      <p:sp>
        <p:nvSpPr>
          <p:cNvPr id="20" name="Text Placeholder 19"/>
          <p:cNvSpPr>
            <a:spLocks noGrp="1"/>
          </p:cNvSpPr>
          <p:nvPr>
            <p:ph type="body" sz="quarter" idx="17"/>
          </p:nvPr>
        </p:nvSpPr>
        <p:spPr>
          <a:xfrm>
            <a:off x="6382903" y="3944782"/>
            <a:ext cx="2113983" cy="1710429"/>
          </a:xfrm>
          <a:prstGeom prst="rect">
            <a:avLst/>
          </a:prstGeom>
        </p:spPr>
        <p:txBody>
          <a:bodyPr vert="horz"/>
          <a:lstStyle>
            <a:lvl1pPr marL="0" indent="0">
              <a:buNone/>
              <a:defRPr sz="1800">
                <a:solidFill>
                  <a:srgbClr val="C6093B"/>
                </a:solidFill>
              </a:defRPr>
            </a:lvl1pPr>
          </a:lstStyle>
          <a:p>
            <a:pPr lvl="0"/>
            <a:r>
              <a:rPr lang="en-US" smtClean="0"/>
              <a:t>Click to edit Master text styles</a:t>
            </a:r>
          </a:p>
        </p:txBody>
      </p:sp>
    </p:spTree>
    <p:extLst>
      <p:ext uri="{BB962C8B-B14F-4D97-AF65-F5344CB8AC3E}">
        <p14:creationId xmlns:p14="http://schemas.microsoft.com/office/powerpoint/2010/main" val="58800991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smtClean="0"/>
              <a:t>Click to edit Master title style</a:t>
            </a:r>
            <a:endParaRPr lang="en-US" dirty="0"/>
          </a:p>
        </p:txBody>
      </p:sp>
      <p:sp>
        <p:nvSpPr>
          <p:cNvPr id="5" name="Picture Placeholder 4"/>
          <p:cNvSpPr>
            <a:spLocks noGrp="1"/>
          </p:cNvSpPr>
          <p:nvPr>
            <p:ph type="pic" sz="quarter" idx="11"/>
          </p:nvPr>
        </p:nvSpPr>
        <p:spPr>
          <a:xfrm>
            <a:off x="5838092" y="1584325"/>
            <a:ext cx="3691671" cy="4147724"/>
          </a:xfrm>
          <a:prstGeom prst="rect">
            <a:avLst/>
          </a:prstGeom>
        </p:spPr>
        <p:txBody>
          <a:bodyPr vert="horz"/>
          <a:lstStyle>
            <a:lvl1pPr marL="0" indent="0">
              <a:buNone/>
              <a:defRPr sz="1500">
                <a:solidFill>
                  <a:srgbClr val="C6093B"/>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quarter" idx="13"/>
          </p:nvPr>
        </p:nvSpPr>
        <p:spPr>
          <a:xfrm>
            <a:off x="503238" y="1584325"/>
            <a:ext cx="5138737" cy="4147724"/>
          </a:xfrm>
          <a:prstGeom prst="rect">
            <a:avLst/>
          </a:prstGeom>
        </p:spPr>
        <p:txBody>
          <a:bodyPr vert="horz"/>
          <a:lstStyle>
            <a:lvl1pPr marL="377979" indent="-377979">
              <a:buClr>
                <a:schemeClr val="tx2"/>
              </a:buClr>
              <a:buFont typeface="Arial"/>
              <a:buChar char="•"/>
              <a:defRPr sz="1800"/>
            </a:lvl1pPr>
            <a:lvl2pPr marL="818954" indent="-314982">
              <a:buClr>
                <a:schemeClr val="tx2"/>
              </a:buClr>
              <a:buFont typeface="Arial"/>
              <a:buChar char="•"/>
              <a:defRPr sz="1800"/>
            </a:lvl2pPr>
            <a:lvl3pPr marL="1259929" indent="-251986">
              <a:buClr>
                <a:schemeClr val="tx2"/>
              </a:buClr>
              <a:buFont typeface="Arial"/>
              <a:buChar char="•"/>
              <a:defRPr sz="1800"/>
            </a:lvl3pPr>
            <a:lvl4pPr marL="1763900" indent="-251986">
              <a:buClr>
                <a:schemeClr val="tx2"/>
              </a:buClr>
              <a:buFont typeface="Arial"/>
              <a:buChar char="•"/>
              <a:defRPr sz="1800"/>
            </a:lvl4pPr>
            <a:lvl5pPr marL="2267872" indent="-251986">
              <a:buClr>
                <a:schemeClr val="tx2"/>
              </a:buClr>
              <a:buFont typeface="Arial"/>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41453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smtClean="0"/>
              <a:t>Click to edit Master title style</a:t>
            </a:r>
            <a:endParaRPr lang="en-US" dirty="0"/>
          </a:p>
        </p:txBody>
      </p:sp>
      <p:sp>
        <p:nvSpPr>
          <p:cNvPr id="5" name="Table Placeholder 4"/>
          <p:cNvSpPr>
            <a:spLocks noGrp="1"/>
          </p:cNvSpPr>
          <p:nvPr>
            <p:ph type="tbl" sz="quarter" idx="10"/>
          </p:nvPr>
        </p:nvSpPr>
        <p:spPr>
          <a:xfrm>
            <a:off x="503238" y="1514201"/>
            <a:ext cx="8829948" cy="3940667"/>
          </a:xfrm>
          <a:prstGeom prst="rect">
            <a:avLst/>
          </a:prstGeom>
        </p:spPr>
        <p:txBody>
          <a:bodyPr/>
          <a:lstStyle/>
          <a:p>
            <a:r>
              <a:rPr lang="en-US" dirty="0" smtClean="0"/>
              <a:t>Click icon to add table</a:t>
            </a:r>
            <a:endParaRPr lang="en-GB" dirty="0"/>
          </a:p>
        </p:txBody>
      </p:sp>
    </p:spTree>
    <p:extLst>
      <p:ext uri="{BB962C8B-B14F-4D97-AF65-F5344CB8AC3E}">
        <p14:creationId xmlns:p14="http://schemas.microsoft.com/office/powerpoint/2010/main" val="10938460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503239" y="1483895"/>
            <a:ext cx="9025792" cy="3938337"/>
          </a:xfrm>
          <a:prstGeom prst="rect">
            <a:avLst/>
          </a:prstGeom>
        </p:spPr>
        <p:txBody>
          <a:bodyPr/>
          <a:lstStyle/>
          <a:p>
            <a:r>
              <a:rPr lang="en-US" dirty="0" smtClean="0"/>
              <a:t>Click icon to add chart</a:t>
            </a:r>
            <a:endParaRPr lang="en-GB" dirty="0"/>
          </a:p>
        </p:txBody>
      </p:sp>
      <p:sp>
        <p:nvSpPr>
          <p:cNvPr id="7"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32751665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081" y="301752"/>
            <a:ext cx="9068118" cy="1261004"/>
          </a:xfrm>
          <a:prstGeom prst="rect">
            <a:avLst/>
          </a:prstGeom>
        </p:spPr>
        <p:txBody>
          <a:bodyPr/>
          <a:lstStyle/>
          <a:p>
            <a:r>
              <a:rPr lang="en-GB" smtClean="0"/>
              <a:t>Click to edit Master title style</a:t>
            </a:r>
            <a:endParaRPr lang="en-US"/>
          </a:p>
        </p:txBody>
      </p:sp>
    </p:spTree>
    <p:extLst>
      <p:ext uri="{BB962C8B-B14F-4D97-AF65-F5344CB8AC3E}">
        <p14:creationId xmlns:p14="http://schemas.microsoft.com/office/powerpoint/2010/main" val="169480016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pic>
        <p:nvPicPr>
          <p:cNvPr id="4" name="Picture 5" descr="white-ericsson-_-LG-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2163" y="3567113"/>
            <a:ext cx="340518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white-ericsson-_-LG-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2163" y="3567113"/>
            <a:ext cx="340518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3294" y="2616828"/>
            <a:ext cx="6612784" cy="786068"/>
          </a:xfrm>
        </p:spPr>
        <p:txBody>
          <a:bodyPr>
            <a:noAutofit/>
          </a:bodyPr>
          <a:lstStyle>
            <a:lvl1pPr>
              <a:defRPr sz="4700" baseline="0">
                <a:solidFill>
                  <a:srgbClr val="FFFFFF"/>
                </a:solidFill>
              </a:defRPr>
            </a:lvl1pPr>
          </a:lstStyle>
          <a:p>
            <a:endParaRPr lang="en-US" dirty="0"/>
          </a:p>
        </p:txBody>
      </p:sp>
      <p:sp>
        <p:nvSpPr>
          <p:cNvPr id="11" name="Text Placeholder 10"/>
          <p:cNvSpPr>
            <a:spLocks noGrp="1"/>
          </p:cNvSpPr>
          <p:nvPr>
            <p:ph type="body" sz="quarter" idx="10"/>
          </p:nvPr>
        </p:nvSpPr>
        <p:spPr>
          <a:xfrm>
            <a:off x="648177" y="2133170"/>
            <a:ext cx="4231795" cy="568325"/>
          </a:xfrm>
        </p:spPr>
        <p:txBody>
          <a:bodyPr/>
          <a:lstStyle>
            <a:lvl1pPr>
              <a:defRPr sz="3600"/>
            </a:lvl1pPr>
          </a:lstStyle>
          <a:p>
            <a:endParaRPr lang="en-GB" dirty="0"/>
          </a:p>
        </p:txBody>
      </p:sp>
    </p:spTree>
    <p:extLst>
      <p:ext uri="{BB962C8B-B14F-4D97-AF65-F5344CB8AC3E}">
        <p14:creationId xmlns:p14="http://schemas.microsoft.com/office/powerpoint/2010/main" val="14504106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5" name="Oval 5"/>
          <p:cNvSpPr>
            <a:spLocks noChangeArrowheads="1"/>
          </p:cNvSpPr>
          <p:nvPr/>
        </p:nvSpPr>
        <p:spPr bwMode="auto">
          <a:xfrm>
            <a:off x="863600" y="2700338"/>
            <a:ext cx="1081088" cy="1079500"/>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2000">
                <a:solidFill>
                  <a:schemeClr val="tx1"/>
                </a:solidFill>
                <a:latin typeface="Arial" panose="020B0604020202020204" pitchFamily="34" charset="0"/>
                <a:ea typeface="MS PGothic" panose="020B0600070205080204" pitchFamily="34" charset="-128"/>
              </a:defRPr>
            </a:lvl1pPr>
            <a:lvl2pPr marL="742950" indent="-285750" defTabSz="449263">
              <a:defRPr sz="2000">
                <a:solidFill>
                  <a:schemeClr val="tx1"/>
                </a:solidFill>
                <a:latin typeface="Arial" panose="020B0604020202020204" pitchFamily="34" charset="0"/>
                <a:ea typeface="MS PGothic" panose="020B0600070205080204" pitchFamily="34" charset="-128"/>
              </a:defRPr>
            </a:lvl2pPr>
            <a:lvl3pPr marL="1143000" indent="-228600" defTabSz="449263">
              <a:defRPr sz="2000">
                <a:solidFill>
                  <a:schemeClr val="tx1"/>
                </a:solidFill>
                <a:latin typeface="Arial" panose="020B0604020202020204" pitchFamily="34" charset="0"/>
                <a:ea typeface="MS PGothic" panose="020B0600070205080204" pitchFamily="34" charset="-128"/>
              </a:defRPr>
            </a:lvl3pPr>
            <a:lvl4pPr marL="1600200" indent="-228600" defTabSz="449263">
              <a:defRPr sz="2000">
                <a:solidFill>
                  <a:schemeClr val="tx1"/>
                </a:solidFill>
                <a:latin typeface="Arial" panose="020B0604020202020204" pitchFamily="34" charset="0"/>
                <a:ea typeface="MS PGothic" panose="020B0600070205080204" pitchFamily="34" charset="-128"/>
              </a:defRPr>
            </a:lvl4pPr>
            <a:lvl5pPr marL="2057400" indent="-228600" defTabSz="449263">
              <a:defRPr sz="2000">
                <a:solidFill>
                  <a:schemeClr val="tx1"/>
                </a:solidFill>
                <a:latin typeface="Arial" panose="020B0604020202020204" pitchFamily="34" charset="0"/>
                <a:ea typeface="MS PGothic" panose="020B0600070205080204" pitchFamily="34" charset="-128"/>
              </a:defRPr>
            </a:lvl5pPr>
            <a:lvl6pPr marL="25146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hangingPunct="0">
              <a:lnSpc>
                <a:spcPct val="96000"/>
              </a:lnSpc>
              <a:buClr>
                <a:srgbClr val="000000"/>
              </a:buClr>
              <a:buSzPct val="100000"/>
              <a:buFont typeface="Times New Roman" panose="02020603050405020304" pitchFamily="18" charset="0"/>
              <a:buNone/>
            </a:pPr>
            <a:endParaRPr lang="en-US" altLang="en-US" sz="1800" dirty="0">
              <a:cs typeface="Arial" panose="020B0604020202020204" pitchFamily="34" charset="0"/>
            </a:endParaRPr>
          </a:p>
        </p:txBody>
      </p:sp>
      <p:sp>
        <p:nvSpPr>
          <p:cNvPr id="2" name="Title 1"/>
          <p:cNvSpPr>
            <a:spLocks noGrp="1"/>
          </p:cNvSpPr>
          <p:nvPr>
            <p:ph type="ctrTitle"/>
          </p:nvPr>
        </p:nvSpPr>
        <p:spPr>
          <a:xfrm>
            <a:off x="2137496" y="3345451"/>
            <a:ext cx="6441583" cy="1479767"/>
          </a:xfrm>
        </p:spPr>
        <p:txBody>
          <a:bodyPr/>
          <a:lstStyle>
            <a:lvl1pPr>
              <a:defRPr sz="5400">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2164508" y="2687860"/>
            <a:ext cx="6414572" cy="547836"/>
          </a:xfrm>
        </p:spPr>
        <p:txBody>
          <a:bodyPr/>
          <a:lstStyle>
            <a:lvl1pPr marL="0" indent="0" algn="l">
              <a:buNone/>
              <a:defRPr sz="3600">
                <a:solidFill>
                  <a:schemeClr val="bg1"/>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dirty="0" smtClean="0"/>
              <a:t>Click to edit Master subtitle style</a:t>
            </a:r>
            <a:endParaRPr lang="en-GB" dirty="0"/>
          </a:p>
        </p:txBody>
      </p:sp>
      <p:sp>
        <p:nvSpPr>
          <p:cNvPr id="14" name="Picture Placeholder 4"/>
          <p:cNvSpPr>
            <a:spLocks noGrp="1"/>
          </p:cNvSpPr>
          <p:nvPr>
            <p:ph type="pic" sz="quarter" idx="10"/>
          </p:nvPr>
        </p:nvSpPr>
        <p:spPr>
          <a:xfrm>
            <a:off x="863600" y="2699717"/>
            <a:ext cx="1081088" cy="1080121"/>
          </a:xfrm>
        </p:spPr>
        <p:txBody>
          <a:bodyPr rtlCol="0">
            <a:normAutofit/>
          </a:bodyPr>
          <a:lstStyle>
            <a:lvl1pPr algn="ctr">
              <a:defRPr sz="1200">
                <a:solidFill>
                  <a:srgbClr val="FFFFFF"/>
                </a:solidFill>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3280348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Line 5"/>
          <p:cNvSpPr>
            <a:spLocks noChangeShapeType="1"/>
          </p:cNvSpPr>
          <p:nvPr/>
        </p:nvSpPr>
        <p:spPr bwMode="auto">
          <a:xfrm>
            <a:off x="4500563" y="3060700"/>
            <a:ext cx="1587" cy="900113"/>
          </a:xfrm>
          <a:prstGeom prst="line">
            <a:avLst/>
          </a:prstGeom>
          <a:noFill/>
          <a:ln w="952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503972" fontAlgn="auto">
              <a:spcBef>
                <a:spcPts val="0"/>
              </a:spcBef>
              <a:spcAft>
                <a:spcPts val="0"/>
              </a:spcAft>
              <a:defRPr/>
            </a:pPr>
            <a:endParaRPr lang="en-US" dirty="0">
              <a:latin typeface="+mn-lt"/>
              <a:ea typeface="+mn-ea"/>
            </a:endParaRPr>
          </a:p>
        </p:txBody>
      </p:sp>
      <p:sp>
        <p:nvSpPr>
          <p:cNvPr id="8" name="Oval 6"/>
          <p:cNvSpPr>
            <a:spLocks noChangeArrowheads="1"/>
          </p:cNvSpPr>
          <p:nvPr/>
        </p:nvSpPr>
        <p:spPr bwMode="auto">
          <a:xfrm>
            <a:off x="863600" y="2700338"/>
            <a:ext cx="1081088" cy="1079500"/>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2000">
                <a:solidFill>
                  <a:schemeClr val="tx1"/>
                </a:solidFill>
                <a:latin typeface="Arial" panose="020B0604020202020204" pitchFamily="34" charset="0"/>
                <a:ea typeface="MS PGothic" panose="020B0600070205080204" pitchFamily="34" charset="-128"/>
              </a:defRPr>
            </a:lvl1pPr>
            <a:lvl2pPr marL="742950" indent="-285750" defTabSz="449263">
              <a:defRPr sz="2000">
                <a:solidFill>
                  <a:schemeClr val="tx1"/>
                </a:solidFill>
                <a:latin typeface="Arial" panose="020B0604020202020204" pitchFamily="34" charset="0"/>
                <a:ea typeface="MS PGothic" panose="020B0600070205080204" pitchFamily="34" charset="-128"/>
              </a:defRPr>
            </a:lvl2pPr>
            <a:lvl3pPr marL="1143000" indent="-228600" defTabSz="449263">
              <a:defRPr sz="2000">
                <a:solidFill>
                  <a:schemeClr val="tx1"/>
                </a:solidFill>
                <a:latin typeface="Arial" panose="020B0604020202020204" pitchFamily="34" charset="0"/>
                <a:ea typeface="MS PGothic" panose="020B0600070205080204" pitchFamily="34" charset="-128"/>
              </a:defRPr>
            </a:lvl3pPr>
            <a:lvl4pPr marL="1600200" indent="-228600" defTabSz="449263">
              <a:defRPr sz="2000">
                <a:solidFill>
                  <a:schemeClr val="tx1"/>
                </a:solidFill>
                <a:latin typeface="Arial" panose="020B0604020202020204" pitchFamily="34" charset="0"/>
                <a:ea typeface="MS PGothic" panose="020B0600070205080204" pitchFamily="34" charset="-128"/>
              </a:defRPr>
            </a:lvl4pPr>
            <a:lvl5pPr marL="2057400" indent="-228600" defTabSz="449263">
              <a:defRPr sz="2000">
                <a:solidFill>
                  <a:schemeClr val="tx1"/>
                </a:solidFill>
                <a:latin typeface="Arial" panose="020B0604020202020204" pitchFamily="34" charset="0"/>
                <a:ea typeface="MS PGothic" panose="020B0600070205080204" pitchFamily="34" charset="-128"/>
              </a:defRPr>
            </a:lvl5pPr>
            <a:lvl6pPr marL="25146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hangingPunct="0">
              <a:lnSpc>
                <a:spcPct val="96000"/>
              </a:lnSpc>
              <a:buClr>
                <a:srgbClr val="000000"/>
              </a:buClr>
              <a:buSzPct val="100000"/>
              <a:buFont typeface="Times New Roman" panose="02020603050405020304" pitchFamily="18" charset="0"/>
              <a:buNone/>
            </a:pPr>
            <a:endParaRPr lang="en-US" altLang="en-US" sz="1800" dirty="0">
              <a:cs typeface="Arial" panose="020B0604020202020204" pitchFamily="34" charset="0"/>
            </a:endParaRPr>
          </a:p>
        </p:txBody>
      </p:sp>
      <p:sp>
        <p:nvSpPr>
          <p:cNvPr id="2" name="Title 1"/>
          <p:cNvSpPr>
            <a:spLocks noGrp="1"/>
          </p:cNvSpPr>
          <p:nvPr>
            <p:ph type="ctrTitle"/>
          </p:nvPr>
        </p:nvSpPr>
        <p:spPr>
          <a:xfrm>
            <a:off x="2137497" y="2778434"/>
            <a:ext cx="2265254" cy="868773"/>
          </a:xfrm>
        </p:spPr>
        <p:txBody>
          <a:bodyPr>
            <a:normAutofit/>
          </a:bodyPr>
          <a:lstStyle>
            <a:lvl1pPr>
              <a:defRPr sz="4700">
                <a:solidFill>
                  <a:schemeClr val="bg1"/>
                </a:solidFill>
              </a:defRPr>
            </a:lvl1pPr>
          </a:lstStyle>
          <a:p>
            <a:endParaRPr lang="en-GB" dirty="0"/>
          </a:p>
        </p:txBody>
      </p:sp>
      <p:sp>
        <p:nvSpPr>
          <p:cNvPr id="6" name="Text Placeholder 5"/>
          <p:cNvSpPr>
            <a:spLocks noGrp="1"/>
          </p:cNvSpPr>
          <p:nvPr>
            <p:ph type="body" sz="quarter" idx="10"/>
          </p:nvPr>
        </p:nvSpPr>
        <p:spPr>
          <a:xfrm>
            <a:off x="4594457" y="2862078"/>
            <a:ext cx="3195025" cy="831850"/>
          </a:xfrm>
        </p:spPr>
        <p:txBody>
          <a:bodyPr/>
          <a:lstStyle>
            <a:lvl1pPr>
              <a:defRPr sz="3600">
                <a:solidFill>
                  <a:srgbClr val="FFFFFF"/>
                </a:solidFill>
              </a:defRPr>
            </a:lvl1pPr>
          </a:lstStyle>
          <a:p>
            <a:endParaRPr lang="en-GB" dirty="0"/>
          </a:p>
        </p:txBody>
      </p:sp>
      <p:sp>
        <p:nvSpPr>
          <p:cNvPr id="11" name="Picture Placeholder 4"/>
          <p:cNvSpPr>
            <a:spLocks noGrp="1"/>
          </p:cNvSpPr>
          <p:nvPr>
            <p:ph type="pic" sz="quarter" idx="11"/>
          </p:nvPr>
        </p:nvSpPr>
        <p:spPr>
          <a:xfrm>
            <a:off x="863600" y="2699717"/>
            <a:ext cx="1081088" cy="1080121"/>
          </a:xfrm>
        </p:spPr>
        <p:txBody>
          <a:bodyPr rtlCol="0">
            <a:normAutofit/>
          </a:bodyPr>
          <a:lstStyle>
            <a:lvl1pPr algn="ctr">
              <a:defRPr sz="1200">
                <a:solidFill>
                  <a:srgbClr val="FFFFFF"/>
                </a:solidFill>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3150997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box Subhead Content">
    <p:spTree>
      <p:nvGrpSpPr>
        <p:cNvPr id="1" name=""/>
        <p:cNvGrpSpPr/>
        <p:nvPr/>
      </p:nvGrpSpPr>
      <p:grpSpPr>
        <a:xfrm>
          <a:off x="0" y="0"/>
          <a:ext cx="0" cy="0"/>
          <a:chOff x="0" y="0"/>
          <a:chExt cx="0" cy="0"/>
        </a:xfrm>
      </p:grpSpPr>
      <p:sp>
        <p:nvSpPr>
          <p:cNvPr id="8" name="Rounded Rectangle 7"/>
          <p:cNvSpPr/>
          <p:nvPr/>
        </p:nvSpPr>
        <p:spPr>
          <a:xfrm>
            <a:off x="876300" y="1619250"/>
            <a:ext cx="4203700" cy="118745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EF7D00"/>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2000" y="1708150"/>
            <a:ext cx="2649489" cy="992188"/>
          </a:xfrm>
          <a:prstGeom prst="rect">
            <a:avLst/>
          </a:prstGeom>
        </p:spPr>
        <p:txBody>
          <a:bodyPr/>
          <a:lstStyle>
            <a:lvl1pPr marL="0" indent="0" algn="l">
              <a:buNone/>
              <a:defRPr sz="2000">
                <a:solidFill>
                  <a:srgbClr val="EF7D00"/>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smtClean="0"/>
              <a:t>Click to edit Master subtitle style</a:t>
            </a:r>
            <a:endParaRPr lang="en-US" dirty="0"/>
          </a:p>
        </p:txBody>
      </p:sp>
      <p:sp>
        <p:nvSpPr>
          <p:cNvPr id="7" name="Picture Placeholder 6"/>
          <p:cNvSpPr>
            <a:spLocks noGrp="1"/>
          </p:cNvSpPr>
          <p:nvPr>
            <p:ph type="pic" sz="quarter" idx="11"/>
          </p:nvPr>
        </p:nvSpPr>
        <p:spPr>
          <a:xfrm>
            <a:off x="1114039" y="1708150"/>
            <a:ext cx="917575" cy="992188"/>
          </a:xfrm>
          <a:prstGeom prst="rect">
            <a:avLst/>
          </a:prstGeom>
        </p:spPr>
        <p:txBody>
          <a:bodyPr vert="horz"/>
          <a:lstStyle>
            <a:lvl1pPr marL="0" indent="0">
              <a:buNone/>
              <a:defRPr sz="1200">
                <a:solidFill>
                  <a:srgbClr val="EF7D00"/>
                </a:solidFill>
              </a:defRPr>
            </a:lvl1pPr>
          </a:lstStyle>
          <a:p>
            <a:pPr lvl="0"/>
            <a:r>
              <a:rPr lang="en-US" noProof="0" dirty="0" smtClean="0"/>
              <a:t>Click icon to add picture</a:t>
            </a:r>
            <a:endParaRPr lang="en-US" noProof="0" dirty="0"/>
          </a:p>
        </p:txBody>
      </p:sp>
      <p:sp>
        <p:nvSpPr>
          <p:cNvPr id="6" name="Text Placeholder 5"/>
          <p:cNvSpPr>
            <a:spLocks noGrp="1"/>
          </p:cNvSpPr>
          <p:nvPr>
            <p:ph type="body" sz="quarter" idx="12"/>
          </p:nvPr>
        </p:nvSpPr>
        <p:spPr>
          <a:xfrm>
            <a:off x="1057275" y="2996418"/>
            <a:ext cx="7870825" cy="2879464"/>
          </a:xfrm>
          <a:prstGeom prst="rect">
            <a:avLst/>
          </a:prstGeom>
        </p:spPr>
        <p:txBody>
          <a:bodyPr vert="horz"/>
          <a:lstStyle>
            <a:lvl1pPr marL="377979" indent="-377979">
              <a:buClr>
                <a:srgbClr val="EF7D00"/>
              </a:buClr>
              <a:buFont typeface="Arial"/>
              <a:buChar char="•"/>
              <a:defRPr sz="1800"/>
            </a:lvl1pPr>
            <a:lvl2pPr marL="818954" indent="-314982">
              <a:buClr>
                <a:srgbClr val="EF7D00"/>
              </a:buClr>
              <a:buFont typeface="Arial"/>
              <a:buChar char="•"/>
              <a:defRPr sz="1800"/>
            </a:lvl2pPr>
            <a:lvl3pPr marL="1259929" indent="-251986">
              <a:buClr>
                <a:srgbClr val="EF7D00"/>
              </a:buClr>
              <a:buFont typeface="Arial"/>
              <a:buChar char="•"/>
              <a:defRPr sz="1800"/>
            </a:lvl3pPr>
            <a:lvl4pPr marL="1763900" indent="-251986">
              <a:buClr>
                <a:srgbClr val="EF7D00"/>
              </a:buClr>
              <a:buFont typeface="Arial"/>
              <a:buChar char="•"/>
              <a:defRPr sz="1800"/>
            </a:lvl4pPr>
            <a:lvl5pPr marL="2267872" indent="-251986">
              <a:buClr>
                <a:srgbClr val="EF7D00"/>
              </a:buClr>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195738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Rounded Rectangle 5"/>
          <p:cNvSpPr>
            <a:spLocks noChangeArrowheads="1"/>
          </p:cNvSpPr>
          <p:nvPr/>
        </p:nvSpPr>
        <p:spPr bwMode="auto">
          <a:xfrm>
            <a:off x="792163" y="2843213"/>
            <a:ext cx="935037" cy="9366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49263">
              <a:defRPr sz="2000">
                <a:solidFill>
                  <a:schemeClr val="tx1"/>
                </a:solidFill>
                <a:latin typeface="Arial" panose="020B0604020202020204" pitchFamily="34" charset="0"/>
                <a:ea typeface="MS PGothic" panose="020B0600070205080204" pitchFamily="34" charset="-128"/>
              </a:defRPr>
            </a:lvl1pPr>
            <a:lvl2pPr marL="742950" indent="-285750" defTabSz="449263">
              <a:defRPr sz="2000">
                <a:solidFill>
                  <a:schemeClr val="tx1"/>
                </a:solidFill>
                <a:latin typeface="Arial" panose="020B0604020202020204" pitchFamily="34" charset="0"/>
                <a:ea typeface="MS PGothic" panose="020B0600070205080204" pitchFamily="34" charset="-128"/>
              </a:defRPr>
            </a:lvl2pPr>
            <a:lvl3pPr marL="1143000" indent="-228600" defTabSz="449263">
              <a:defRPr sz="2000">
                <a:solidFill>
                  <a:schemeClr val="tx1"/>
                </a:solidFill>
                <a:latin typeface="Arial" panose="020B0604020202020204" pitchFamily="34" charset="0"/>
                <a:ea typeface="MS PGothic" panose="020B0600070205080204" pitchFamily="34" charset="-128"/>
              </a:defRPr>
            </a:lvl3pPr>
            <a:lvl4pPr marL="1600200" indent="-228600" defTabSz="449263">
              <a:defRPr sz="2000">
                <a:solidFill>
                  <a:schemeClr val="tx1"/>
                </a:solidFill>
                <a:latin typeface="Arial" panose="020B0604020202020204" pitchFamily="34" charset="0"/>
                <a:ea typeface="MS PGothic" panose="020B0600070205080204" pitchFamily="34" charset="-128"/>
              </a:defRPr>
            </a:lvl4pPr>
            <a:lvl5pPr marL="2057400" indent="-228600" defTabSz="449263">
              <a:defRPr sz="2000">
                <a:solidFill>
                  <a:schemeClr val="tx1"/>
                </a:solidFill>
                <a:latin typeface="Arial" panose="020B0604020202020204" pitchFamily="34" charset="0"/>
                <a:ea typeface="MS PGothic" panose="020B0600070205080204" pitchFamily="34" charset="-128"/>
              </a:defRPr>
            </a:lvl5pPr>
            <a:lvl6pPr marL="25146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hangingPunct="0">
              <a:lnSpc>
                <a:spcPct val="96000"/>
              </a:lnSpc>
              <a:buClr>
                <a:srgbClr val="000000"/>
              </a:buClr>
              <a:buSzPct val="100000"/>
              <a:buFont typeface="Times New Roman" panose="02020603050405020304" pitchFamily="18" charset="0"/>
              <a:buNone/>
            </a:pPr>
            <a:endParaRPr lang="en-US" altLang="en-US" sz="1800" dirty="0">
              <a:cs typeface="Arial" panose="020B0604020202020204" pitchFamily="34" charset="0"/>
            </a:endParaRPr>
          </a:p>
        </p:txBody>
      </p:sp>
      <p:sp>
        <p:nvSpPr>
          <p:cNvPr id="2" name="Title 1"/>
          <p:cNvSpPr>
            <a:spLocks noGrp="1"/>
          </p:cNvSpPr>
          <p:nvPr>
            <p:ph type="title"/>
          </p:nvPr>
        </p:nvSpPr>
        <p:spPr>
          <a:xfrm>
            <a:off x="1992585" y="2935300"/>
            <a:ext cx="7838181" cy="1502066"/>
          </a:xfrm>
        </p:spPr>
        <p:txBody>
          <a:bodyPr anchor="t"/>
          <a:lstStyle>
            <a:lvl1pPr algn="l">
              <a:defRPr sz="4400" b="0" cap="none">
                <a:solidFill>
                  <a:srgbClr val="FFFFFF"/>
                </a:solidFill>
              </a:defRPr>
            </a:lvl1pPr>
          </a:lstStyle>
          <a:p>
            <a:r>
              <a:rPr lang="en-GB" dirty="0" smtClean="0"/>
              <a:t>Click to edit Master title style</a:t>
            </a:r>
            <a:endParaRPr lang="en-GB" dirty="0"/>
          </a:p>
        </p:txBody>
      </p:sp>
      <p:sp>
        <p:nvSpPr>
          <p:cNvPr id="9" name="Picture Placeholder 4"/>
          <p:cNvSpPr>
            <a:spLocks noGrp="1"/>
          </p:cNvSpPr>
          <p:nvPr>
            <p:ph type="pic" sz="quarter" idx="10"/>
          </p:nvPr>
        </p:nvSpPr>
        <p:spPr>
          <a:xfrm>
            <a:off x="791839" y="2851090"/>
            <a:ext cx="936105" cy="928747"/>
          </a:xfrm>
        </p:spPr>
        <p:txBody>
          <a:bodyPr rtlCol="0">
            <a:normAutofit/>
          </a:bodyPr>
          <a:lstStyle>
            <a:lvl1pPr algn="ctr">
              <a:defRPr sz="1200">
                <a:solidFill>
                  <a:srgbClr val="C6093B"/>
                </a:solidFill>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52305710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2" name="Title 1"/>
          <p:cNvSpPr>
            <a:spLocks noGrp="1"/>
          </p:cNvSpPr>
          <p:nvPr>
            <p:ph type="ctrTitle"/>
          </p:nvPr>
        </p:nvSpPr>
        <p:spPr>
          <a:xfrm>
            <a:off x="653425" y="1403350"/>
            <a:ext cx="6290846" cy="868773"/>
          </a:xfrm>
        </p:spPr>
        <p:txBody>
          <a:bodyPr>
            <a:normAutofit/>
          </a:bodyPr>
          <a:lstStyle>
            <a:lvl1pPr>
              <a:defRPr sz="4700" baseline="0">
                <a:solidFill>
                  <a:schemeClr val="bg1"/>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715001" y="3180447"/>
            <a:ext cx="4647440" cy="2984518"/>
          </a:xfrm>
        </p:spPr>
        <p:txBody>
          <a:bodyPr/>
          <a:lstStyle>
            <a:lvl1pPr marL="0" indent="0" algn="l">
              <a:buNone/>
              <a:defRPr sz="2800">
                <a:solidFill>
                  <a:schemeClr val="bg1"/>
                </a:solidFill>
                <a:latin typeface="+mn-lt"/>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extLst>
      <p:ext uri="{BB962C8B-B14F-4D97-AF65-F5344CB8AC3E}">
        <p14:creationId xmlns:p14="http://schemas.microsoft.com/office/powerpoint/2010/main" val="9368693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Oval 12"/>
          <p:cNvSpPr/>
          <p:nvPr/>
        </p:nvSpPr>
        <p:spPr bwMode="auto">
          <a:xfrm>
            <a:off x="863851" y="2699717"/>
            <a:ext cx="1080120" cy="1080120"/>
          </a:xfrm>
          <a:prstGeom prst="ellipse">
            <a:avLst/>
          </a:prstGeom>
          <a:noFill/>
          <a:ln w="57150" cap="flat" cmpd="sng" algn="ctr">
            <a:solidFill>
              <a:schemeClr val="bg1"/>
            </a:solid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pic>
        <p:nvPicPr>
          <p:cNvPr id="7" name="Picture 6" descr="Blue-title-slide.png"/>
          <p:cNvPicPr>
            <a:picLocks noChangeAspect="1"/>
          </p:cNvPicPr>
          <p:nvPr userDrawn="1"/>
        </p:nvPicPr>
        <p:blipFill>
          <a:blip r:embed="rId2"/>
          <a:stretch>
            <a:fillRect/>
          </a:stretch>
        </p:blipFill>
        <p:spPr>
          <a:xfrm>
            <a:off x="0" y="-19548"/>
            <a:ext cx="10077450" cy="7571477"/>
          </a:xfrm>
          <a:prstGeom prst="rect">
            <a:avLst/>
          </a:prstGeom>
        </p:spPr>
      </p:pic>
    </p:spTree>
    <p:extLst>
      <p:ext uri="{BB962C8B-B14F-4D97-AF65-F5344CB8AC3E}">
        <p14:creationId xmlns:p14="http://schemas.microsoft.com/office/powerpoint/2010/main" val="98240957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37497" y="3117105"/>
            <a:ext cx="6290846" cy="868773"/>
          </a:xfrm>
        </p:spPr>
        <p:txBody>
          <a:bodyPr>
            <a:normAutofit/>
          </a:bodyPr>
          <a:lstStyle>
            <a:lvl1pPr>
              <a:tabLst>
                <a:tab pos="797810" algn="l"/>
                <a:tab pos="1595620" algn="l"/>
                <a:tab pos="2393431" algn="l"/>
                <a:tab pos="3191241" algn="l"/>
                <a:tab pos="3989051" algn="l"/>
                <a:tab pos="4786861" algn="l"/>
              </a:tabLst>
              <a:defRPr sz="4739">
                <a:solidFill>
                  <a:schemeClr val="bg1"/>
                </a:solidFill>
              </a:defRPr>
            </a:lvl1pPr>
          </a:lstStyle>
          <a:p>
            <a:pPr>
              <a:tabLst>
                <a:tab pos="723900" algn="l"/>
                <a:tab pos="1447800" algn="l"/>
                <a:tab pos="2171700" algn="l"/>
                <a:tab pos="2895600" algn="l"/>
                <a:tab pos="3619500" algn="l"/>
                <a:tab pos="4343400" algn="l"/>
              </a:tabLst>
            </a:pPr>
            <a:r>
              <a:rPr lang="en-GB" sz="4739" dirty="0" smtClean="0">
                <a:solidFill>
                  <a:srgbClr val="FFFFFF"/>
                </a:solidFill>
                <a:latin typeface="Arial Bold" charset="0"/>
              </a:rPr>
              <a:t>Hospitality Solutions</a:t>
            </a:r>
            <a:endParaRPr lang="en-GB" sz="4739" dirty="0">
              <a:solidFill>
                <a:srgbClr val="FFFFFF"/>
              </a:solidFill>
              <a:latin typeface="Arial Bold" charset="0"/>
            </a:endParaRPr>
          </a:p>
        </p:txBody>
      </p:sp>
      <p:sp>
        <p:nvSpPr>
          <p:cNvPr id="3" name="Subtitle 2"/>
          <p:cNvSpPr>
            <a:spLocks noGrp="1"/>
          </p:cNvSpPr>
          <p:nvPr>
            <p:ph type="subTitle" idx="1"/>
          </p:nvPr>
        </p:nvSpPr>
        <p:spPr>
          <a:xfrm>
            <a:off x="2164508" y="2687860"/>
            <a:ext cx="6055322" cy="547836"/>
          </a:xfrm>
        </p:spPr>
        <p:txBody>
          <a:bodyPr/>
          <a:lstStyle>
            <a:lvl1pPr marL="0" indent="0" algn="l">
              <a:buNone/>
              <a:tabLst>
                <a:tab pos="797810" algn="l"/>
                <a:tab pos="1595620" algn="l"/>
                <a:tab pos="2393431" algn="l"/>
                <a:tab pos="3191241" algn="l"/>
                <a:tab pos="3989051" algn="l"/>
                <a:tab pos="4786861" algn="l"/>
                <a:tab pos="5584671" algn="l"/>
                <a:tab pos="6382482" algn="l"/>
              </a:tabLst>
              <a:defRPr sz="3637">
                <a:solidFill>
                  <a:schemeClr val="tx1">
                    <a:tint val="75000"/>
                  </a:schemeClr>
                </a:solidFill>
              </a:defRPr>
            </a:lvl1pPr>
            <a:lvl2pPr marL="503725" indent="0" algn="ctr">
              <a:buNone/>
              <a:defRPr>
                <a:solidFill>
                  <a:schemeClr val="tx1">
                    <a:tint val="75000"/>
                  </a:schemeClr>
                </a:solidFill>
              </a:defRPr>
            </a:lvl2pPr>
            <a:lvl3pPr marL="1007447" indent="0" algn="ctr">
              <a:buNone/>
              <a:defRPr>
                <a:solidFill>
                  <a:schemeClr val="tx1">
                    <a:tint val="75000"/>
                  </a:schemeClr>
                </a:solidFill>
              </a:defRPr>
            </a:lvl3pPr>
            <a:lvl4pPr marL="1511171" indent="0" algn="ctr">
              <a:buNone/>
              <a:defRPr>
                <a:solidFill>
                  <a:schemeClr val="tx1">
                    <a:tint val="75000"/>
                  </a:schemeClr>
                </a:solidFill>
              </a:defRPr>
            </a:lvl4pPr>
            <a:lvl5pPr marL="2014893" indent="0" algn="ctr">
              <a:buNone/>
              <a:defRPr>
                <a:solidFill>
                  <a:schemeClr val="tx1">
                    <a:tint val="75000"/>
                  </a:schemeClr>
                </a:solidFill>
              </a:defRPr>
            </a:lvl5pPr>
            <a:lvl6pPr marL="2518617" indent="0" algn="ctr">
              <a:buNone/>
              <a:defRPr>
                <a:solidFill>
                  <a:schemeClr val="tx1">
                    <a:tint val="75000"/>
                  </a:schemeClr>
                </a:solidFill>
              </a:defRPr>
            </a:lvl6pPr>
            <a:lvl7pPr marL="3022340" indent="0" algn="ctr">
              <a:buNone/>
              <a:defRPr>
                <a:solidFill>
                  <a:schemeClr val="tx1">
                    <a:tint val="75000"/>
                  </a:schemeClr>
                </a:solidFill>
              </a:defRPr>
            </a:lvl7pPr>
            <a:lvl8pPr marL="3526063" indent="0" algn="ctr">
              <a:buNone/>
              <a:defRPr>
                <a:solidFill>
                  <a:schemeClr val="tx1">
                    <a:tint val="75000"/>
                  </a:schemeClr>
                </a:solidFill>
              </a:defRPr>
            </a:lvl8pPr>
            <a:lvl9pPr marL="4029787" indent="0" algn="ctr">
              <a:buNone/>
              <a:defRPr>
                <a:solidFill>
                  <a:schemeClr val="tx1">
                    <a:tint val="75000"/>
                  </a:schemeClr>
                </a:solidFill>
              </a:defRPr>
            </a:lvl9pPr>
          </a:lstStyle>
          <a:p>
            <a:pPr>
              <a:tabLst>
                <a:tab pos="723900" algn="l"/>
                <a:tab pos="1447800" algn="l"/>
                <a:tab pos="2171700" algn="l"/>
                <a:tab pos="2895600" algn="l"/>
                <a:tab pos="3619500" algn="l"/>
                <a:tab pos="4343400" algn="l"/>
                <a:tab pos="5067300" algn="l"/>
                <a:tab pos="5791200" algn="l"/>
              </a:tabLst>
            </a:pPr>
            <a:r>
              <a:rPr lang="en-GB" sz="2645" smtClean="0">
                <a:solidFill>
                  <a:srgbClr val="FFFFFF"/>
                </a:solidFill>
              </a:rPr>
              <a:t>Click to edit Master subtitle style</a:t>
            </a:r>
            <a:endParaRPr lang="en-GB" sz="2645" dirty="0">
              <a:solidFill>
                <a:srgbClr val="FFFFFF"/>
              </a:solidFill>
            </a:endParaRPr>
          </a:p>
        </p:txBody>
      </p:sp>
      <p:sp>
        <p:nvSpPr>
          <p:cNvPr id="13" name="Oval 12"/>
          <p:cNvSpPr/>
          <p:nvPr/>
        </p:nvSpPr>
        <p:spPr bwMode="auto">
          <a:xfrm>
            <a:off x="863851" y="2699717"/>
            <a:ext cx="1080120" cy="1080120"/>
          </a:xfrm>
          <a:prstGeom prst="ellipse">
            <a:avLst/>
          </a:prstGeom>
          <a:noFill/>
          <a:ln w="57150" cap="flat" cmpd="sng" algn="ctr">
            <a:solidFill>
              <a:schemeClr val="bg1"/>
            </a:solid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
        <p:nvSpPr>
          <p:cNvPr id="6" name="Text Placeholder 5"/>
          <p:cNvSpPr>
            <a:spLocks noGrp="1"/>
          </p:cNvSpPr>
          <p:nvPr>
            <p:ph type="body" sz="quarter" idx="10" hasCustomPrompt="1"/>
          </p:nvPr>
        </p:nvSpPr>
        <p:spPr>
          <a:xfrm>
            <a:off x="2140672" y="3940078"/>
            <a:ext cx="5110012" cy="831850"/>
          </a:xfrm>
        </p:spPr>
        <p:txBody>
          <a:bodyPr/>
          <a:lstStyle>
            <a:lvl1pPr>
              <a:tabLst>
                <a:tab pos="797810" algn="l"/>
                <a:tab pos="1595620" algn="l"/>
                <a:tab pos="2393431" algn="l"/>
                <a:tab pos="3191241" algn="l"/>
              </a:tabLst>
              <a:defRPr sz="3637"/>
            </a:lvl1pPr>
          </a:lstStyle>
          <a:p>
            <a:pPr>
              <a:tabLst>
                <a:tab pos="723900" algn="l"/>
                <a:tab pos="1447800" algn="l"/>
                <a:tab pos="2171700" algn="l"/>
                <a:tab pos="2895600" algn="l"/>
              </a:tabLst>
            </a:pPr>
            <a:r>
              <a:rPr lang="en-GB" sz="3968" dirty="0" smtClean="0">
                <a:solidFill>
                  <a:srgbClr val="FFFFFF"/>
                </a:solidFill>
              </a:rPr>
              <a:t>Sales Overview</a:t>
            </a:r>
            <a:endParaRPr lang="en-GB" sz="3968" dirty="0">
              <a:solidFill>
                <a:srgbClr val="FFFFFF"/>
              </a:solidFill>
            </a:endParaRPr>
          </a:p>
        </p:txBody>
      </p:sp>
      <p:sp>
        <p:nvSpPr>
          <p:cNvPr id="11" name="Picture Placeholder 4"/>
          <p:cNvSpPr>
            <a:spLocks noGrp="1"/>
          </p:cNvSpPr>
          <p:nvPr>
            <p:ph type="pic" sz="quarter" idx="11"/>
          </p:nvPr>
        </p:nvSpPr>
        <p:spPr>
          <a:xfrm>
            <a:off x="863603" y="2699720"/>
            <a:ext cx="1081088" cy="1080121"/>
          </a:xfrm>
        </p:spPr>
        <p:txBody>
          <a:bodyPr>
            <a:normAutofit/>
          </a:bodyPr>
          <a:lstStyle>
            <a:lvl1pPr algn="ctr">
              <a:defRPr sz="1212">
                <a:solidFill>
                  <a:srgbClr val="FFFFFF"/>
                </a:solidFill>
              </a:defRPr>
            </a:lvl1pPr>
          </a:lstStyle>
          <a:p>
            <a:r>
              <a:rPr lang="en-GB" dirty="0" smtClean="0"/>
              <a:t>Drag picture to placeholder or click icon to add</a:t>
            </a:r>
            <a:endParaRPr lang="en-US" dirty="0"/>
          </a:p>
        </p:txBody>
      </p:sp>
    </p:spTree>
    <p:extLst>
      <p:ext uri="{BB962C8B-B14F-4D97-AF65-F5344CB8AC3E}">
        <p14:creationId xmlns:p14="http://schemas.microsoft.com/office/powerpoint/2010/main" val="319316670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37500" y="2778434"/>
            <a:ext cx="2265254" cy="868773"/>
          </a:xfrm>
        </p:spPr>
        <p:txBody>
          <a:bodyPr>
            <a:normAutofit/>
          </a:bodyPr>
          <a:lstStyle>
            <a:lvl1pPr>
              <a:tabLst>
                <a:tab pos="797810" algn="l"/>
                <a:tab pos="1595620" algn="l"/>
                <a:tab pos="2393431" algn="l"/>
                <a:tab pos="3191241" algn="l"/>
                <a:tab pos="3989051" algn="l"/>
                <a:tab pos="4786861" algn="l"/>
              </a:tabLst>
              <a:defRPr sz="4739">
                <a:solidFill>
                  <a:schemeClr val="bg1"/>
                </a:solidFill>
              </a:defRPr>
            </a:lvl1pPr>
          </a:lstStyle>
          <a:p>
            <a:pPr>
              <a:tabLst>
                <a:tab pos="723900" algn="l"/>
                <a:tab pos="1447800" algn="l"/>
                <a:tab pos="2171700" algn="l"/>
                <a:tab pos="2895600" algn="l"/>
                <a:tab pos="3619500" algn="l"/>
                <a:tab pos="4343400" algn="l"/>
              </a:tabLst>
            </a:pPr>
            <a:r>
              <a:rPr lang="en-GB" sz="4739" dirty="0" smtClean="0">
                <a:solidFill>
                  <a:srgbClr val="FFFFFF"/>
                </a:solidFill>
                <a:latin typeface="Arial Bold" charset="0"/>
              </a:rPr>
              <a:t>eMG80</a:t>
            </a:r>
            <a:endParaRPr lang="en-GB" sz="4739" dirty="0">
              <a:solidFill>
                <a:srgbClr val="FFFFFF"/>
              </a:solidFill>
              <a:latin typeface="Arial Bold" charset="0"/>
            </a:endParaRPr>
          </a:p>
        </p:txBody>
      </p:sp>
      <p:sp>
        <p:nvSpPr>
          <p:cNvPr id="3" name="Subtitle 2"/>
          <p:cNvSpPr>
            <a:spLocks noGrp="1"/>
          </p:cNvSpPr>
          <p:nvPr>
            <p:ph type="subTitle" idx="1" hasCustomPrompt="1"/>
          </p:nvPr>
        </p:nvSpPr>
        <p:spPr>
          <a:xfrm>
            <a:off x="2195296" y="3498222"/>
            <a:ext cx="2399160" cy="547836"/>
          </a:xfrm>
        </p:spPr>
        <p:txBody>
          <a:bodyPr/>
          <a:lstStyle>
            <a:lvl1pPr marL="0" marR="0" indent="0" algn="l" defTabSz="503725" rtl="0" eaLnBrk="1" fontAlgn="auto" latinLnBrk="0" hangingPunct="1">
              <a:lnSpc>
                <a:spcPct val="100000"/>
              </a:lnSpc>
              <a:spcBef>
                <a:spcPct val="20000"/>
              </a:spcBef>
              <a:spcAft>
                <a:spcPts val="0"/>
              </a:spcAft>
              <a:buClrTx/>
              <a:buSzTx/>
              <a:buFont typeface="Arial"/>
              <a:buNone/>
              <a:tabLst>
                <a:tab pos="797810" algn="l"/>
                <a:tab pos="1595620" algn="l"/>
                <a:tab pos="2393431" algn="l"/>
                <a:tab pos="3191241" algn="l"/>
                <a:tab pos="3989051" algn="l"/>
                <a:tab pos="4786861" algn="l"/>
                <a:tab pos="5584671" algn="l"/>
                <a:tab pos="6382482" algn="l"/>
              </a:tabLst>
              <a:defRPr sz="3637">
                <a:solidFill>
                  <a:schemeClr val="tx1">
                    <a:tint val="75000"/>
                  </a:schemeClr>
                </a:solidFill>
              </a:defRPr>
            </a:lvl1pPr>
            <a:lvl2pPr marL="503725" indent="0" algn="ctr">
              <a:buNone/>
              <a:defRPr>
                <a:solidFill>
                  <a:schemeClr val="tx1">
                    <a:tint val="75000"/>
                  </a:schemeClr>
                </a:solidFill>
              </a:defRPr>
            </a:lvl2pPr>
            <a:lvl3pPr marL="1007447" indent="0" algn="ctr">
              <a:buNone/>
              <a:defRPr>
                <a:solidFill>
                  <a:schemeClr val="tx1">
                    <a:tint val="75000"/>
                  </a:schemeClr>
                </a:solidFill>
              </a:defRPr>
            </a:lvl3pPr>
            <a:lvl4pPr marL="1511171" indent="0" algn="ctr">
              <a:buNone/>
              <a:defRPr>
                <a:solidFill>
                  <a:schemeClr val="tx1">
                    <a:tint val="75000"/>
                  </a:schemeClr>
                </a:solidFill>
              </a:defRPr>
            </a:lvl4pPr>
            <a:lvl5pPr marL="2014893" indent="0" algn="ctr">
              <a:buNone/>
              <a:defRPr>
                <a:solidFill>
                  <a:schemeClr val="tx1">
                    <a:tint val="75000"/>
                  </a:schemeClr>
                </a:solidFill>
              </a:defRPr>
            </a:lvl5pPr>
            <a:lvl6pPr marL="2518617" indent="0" algn="ctr">
              <a:buNone/>
              <a:defRPr>
                <a:solidFill>
                  <a:schemeClr val="tx1">
                    <a:tint val="75000"/>
                  </a:schemeClr>
                </a:solidFill>
              </a:defRPr>
            </a:lvl6pPr>
            <a:lvl7pPr marL="3022340" indent="0" algn="ctr">
              <a:buNone/>
              <a:defRPr>
                <a:solidFill>
                  <a:schemeClr val="tx1">
                    <a:tint val="75000"/>
                  </a:schemeClr>
                </a:solidFill>
              </a:defRPr>
            </a:lvl7pPr>
            <a:lvl8pPr marL="3526063" indent="0" algn="ctr">
              <a:buNone/>
              <a:defRPr>
                <a:solidFill>
                  <a:schemeClr val="tx1">
                    <a:tint val="75000"/>
                  </a:schemeClr>
                </a:solidFill>
              </a:defRPr>
            </a:lvl8pPr>
            <a:lvl9pPr marL="4029787" indent="0" algn="ctr">
              <a:buNone/>
              <a:defRPr>
                <a:solidFill>
                  <a:schemeClr val="tx1">
                    <a:tint val="75000"/>
                  </a:schemeClr>
                </a:solidFill>
              </a:defRPr>
            </a:lvl9pPr>
          </a:lstStyle>
          <a:p>
            <a:pPr>
              <a:tabLst>
                <a:tab pos="723900" algn="l"/>
                <a:tab pos="1447800" algn="l"/>
                <a:tab pos="2171700" algn="l"/>
                <a:tab pos="2895600" algn="l"/>
                <a:tab pos="3619500" algn="l"/>
                <a:tab pos="4343400" algn="l"/>
                <a:tab pos="5067300" algn="l"/>
                <a:tab pos="5791200" algn="l"/>
              </a:tabLst>
            </a:pPr>
            <a:r>
              <a:rPr lang="en-GB" sz="2645" dirty="0" smtClean="0">
                <a:solidFill>
                  <a:srgbClr val="FFFFFF"/>
                </a:solidFill>
              </a:rPr>
              <a:t>2014</a:t>
            </a:r>
          </a:p>
          <a:p>
            <a:pPr>
              <a:tabLst>
                <a:tab pos="723900" algn="l"/>
                <a:tab pos="1447800" algn="l"/>
                <a:tab pos="2171700" algn="l"/>
                <a:tab pos="2895600" algn="l"/>
                <a:tab pos="3619500" algn="l"/>
                <a:tab pos="4343400" algn="l"/>
                <a:tab pos="5067300" algn="l"/>
                <a:tab pos="5791200" algn="l"/>
              </a:tabLst>
            </a:pPr>
            <a:endParaRPr lang="en-GB" sz="2645" dirty="0">
              <a:solidFill>
                <a:srgbClr val="FFFFFF"/>
              </a:solidFill>
            </a:endParaRPr>
          </a:p>
        </p:txBody>
      </p:sp>
      <p:sp>
        <p:nvSpPr>
          <p:cNvPr id="9" name="Line 5"/>
          <p:cNvSpPr>
            <a:spLocks noChangeShapeType="1"/>
          </p:cNvSpPr>
          <p:nvPr/>
        </p:nvSpPr>
        <p:spPr bwMode="auto">
          <a:xfrm>
            <a:off x="4500387" y="3060703"/>
            <a:ext cx="1587" cy="900113"/>
          </a:xfrm>
          <a:prstGeom prst="line">
            <a:avLst/>
          </a:prstGeom>
          <a:noFill/>
          <a:ln w="9525">
            <a:solidFill>
              <a:srgbClr val="FFFFFF"/>
            </a:solidFill>
            <a:round/>
            <a:headEnd/>
            <a:tailEn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lIns="91392" tIns="45697" rIns="91392" bIns="45697"/>
          <a:lstStyle/>
          <a:p>
            <a:pPr defTabSz="503880" fontAlgn="auto">
              <a:spcBef>
                <a:spcPts val="0"/>
              </a:spcBef>
              <a:spcAft>
                <a:spcPts val="0"/>
              </a:spcAft>
            </a:pPr>
            <a:endParaRPr lang="en-US" sz="1984" dirty="0">
              <a:solidFill>
                <a:srgbClr val="999999"/>
              </a:solidFill>
              <a:latin typeface="Arial"/>
              <a:ea typeface="+mn-ea"/>
            </a:endParaRPr>
          </a:p>
        </p:txBody>
      </p:sp>
      <p:sp>
        <p:nvSpPr>
          <p:cNvPr id="13" name="Oval 12"/>
          <p:cNvSpPr/>
          <p:nvPr/>
        </p:nvSpPr>
        <p:spPr bwMode="auto">
          <a:xfrm>
            <a:off x="863851" y="2699717"/>
            <a:ext cx="1080120" cy="1080120"/>
          </a:xfrm>
          <a:prstGeom prst="ellipse">
            <a:avLst/>
          </a:prstGeom>
          <a:noFill/>
          <a:ln w="57150" cap="flat" cmpd="sng" algn="ctr">
            <a:solidFill>
              <a:schemeClr val="bg1"/>
            </a:solid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
        <p:nvSpPr>
          <p:cNvPr id="6" name="Text Placeholder 5"/>
          <p:cNvSpPr>
            <a:spLocks noGrp="1"/>
          </p:cNvSpPr>
          <p:nvPr>
            <p:ph type="body" sz="quarter" idx="10" hasCustomPrompt="1"/>
          </p:nvPr>
        </p:nvSpPr>
        <p:spPr>
          <a:xfrm>
            <a:off x="4594457" y="2862078"/>
            <a:ext cx="3195026" cy="831850"/>
          </a:xfrm>
        </p:spPr>
        <p:txBody>
          <a:bodyPr/>
          <a:lstStyle>
            <a:lvl1pPr>
              <a:tabLst>
                <a:tab pos="797810" algn="l"/>
                <a:tab pos="1595620" algn="l"/>
                <a:tab pos="2393431" algn="l"/>
                <a:tab pos="3191241" algn="l"/>
              </a:tabLst>
              <a:defRPr sz="3637"/>
            </a:lvl1pPr>
          </a:lstStyle>
          <a:p>
            <a:pPr>
              <a:tabLst>
                <a:tab pos="723900" algn="l"/>
                <a:tab pos="1447800" algn="l"/>
                <a:tab pos="2171700" algn="l"/>
                <a:tab pos="2895600" algn="l"/>
              </a:tabLst>
            </a:pPr>
            <a:r>
              <a:rPr lang="en-GB" sz="3968" dirty="0" smtClean="0">
                <a:solidFill>
                  <a:srgbClr val="FFFFFF"/>
                </a:solidFill>
              </a:rPr>
              <a:t>Overview</a:t>
            </a:r>
            <a:endParaRPr lang="en-GB" sz="3968" dirty="0">
              <a:solidFill>
                <a:srgbClr val="FFFFFF"/>
              </a:solidFill>
            </a:endParaRPr>
          </a:p>
        </p:txBody>
      </p:sp>
      <p:sp>
        <p:nvSpPr>
          <p:cNvPr id="11" name="Picture Placeholder 4"/>
          <p:cNvSpPr>
            <a:spLocks noGrp="1"/>
          </p:cNvSpPr>
          <p:nvPr>
            <p:ph type="pic" sz="quarter" idx="11"/>
          </p:nvPr>
        </p:nvSpPr>
        <p:spPr>
          <a:xfrm>
            <a:off x="863603" y="2699720"/>
            <a:ext cx="1081088" cy="1080121"/>
          </a:xfrm>
        </p:spPr>
        <p:txBody>
          <a:bodyPr>
            <a:normAutofit/>
          </a:bodyPr>
          <a:lstStyle>
            <a:lvl1pPr algn="ctr">
              <a:defRPr sz="1212">
                <a:solidFill>
                  <a:srgbClr val="FFFFFF"/>
                </a:solidFill>
              </a:defRPr>
            </a:lvl1pPr>
          </a:lstStyle>
          <a:p>
            <a:r>
              <a:rPr lang="en-GB" dirty="0" smtClean="0"/>
              <a:t>Drag picture to placeholder or click icon to add</a:t>
            </a:r>
            <a:endParaRPr lang="en-US" dirty="0"/>
          </a:p>
        </p:txBody>
      </p:sp>
    </p:spTree>
    <p:extLst>
      <p:ext uri="{BB962C8B-B14F-4D97-AF65-F5344CB8AC3E}">
        <p14:creationId xmlns:p14="http://schemas.microsoft.com/office/powerpoint/2010/main" val="100276528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294" y="2616828"/>
            <a:ext cx="6612784" cy="786068"/>
          </a:xfrm>
        </p:spPr>
        <p:txBody>
          <a:bodyPr>
            <a:noAutofit/>
          </a:bodyPr>
          <a:lstStyle>
            <a:lvl1pPr>
              <a:defRPr sz="4739" baseline="0">
                <a:solidFill>
                  <a:srgbClr val="FFFFFF"/>
                </a:solidFill>
              </a:defRPr>
            </a:lvl1pPr>
          </a:lstStyle>
          <a:p>
            <a:r>
              <a:rPr lang="en-US" dirty="0" smtClean="0"/>
              <a:t>Ericsson-LG Portfolio</a:t>
            </a:r>
            <a:endParaRPr lang="en-US" dirty="0"/>
          </a:p>
        </p:txBody>
      </p:sp>
      <p:sp>
        <p:nvSpPr>
          <p:cNvPr id="11" name="Text Placeholder 10"/>
          <p:cNvSpPr>
            <a:spLocks noGrp="1"/>
          </p:cNvSpPr>
          <p:nvPr>
            <p:ph type="body" sz="quarter" idx="10" hasCustomPrompt="1"/>
          </p:nvPr>
        </p:nvSpPr>
        <p:spPr>
          <a:xfrm>
            <a:off x="648177" y="2133173"/>
            <a:ext cx="4231795" cy="568325"/>
          </a:xfrm>
        </p:spPr>
        <p:txBody>
          <a:bodyPr/>
          <a:lstStyle>
            <a:lvl1pPr>
              <a:tabLst>
                <a:tab pos="797810" algn="l"/>
                <a:tab pos="1595620" algn="l"/>
                <a:tab pos="2393431" algn="l"/>
                <a:tab pos="3191241" algn="l"/>
                <a:tab pos="3989051" algn="l"/>
                <a:tab pos="4786861" algn="l"/>
                <a:tab pos="5584671" algn="l"/>
                <a:tab pos="6382482" algn="l"/>
              </a:tabLst>
              <a:defRPr sz="3637"/>
            </a:lvl1pPr>
          </a:lstStyle>
          <a:p>
            <a:pPr>
              <a:tabLst>
                <a:tab pos="723900" algn="l"/>
                <a:tab pos="1447800" algn="l"/>
                <a:tab pos="2171700" algn="l"/>
                <a:tab pos="2895600" algn="l"/>
                <a:tab pos="3619500" algn="l"/>
                <a:tab pos="4343400" algn="l"/>
                <a:tab pos="5067300" algn="l"/>
                <a:tab pos="5791200" algn="l"/>
              </a:tabLst>
            </a:pPr>
            <a:r>
              <a:rPr lang="en-GB" sz="2645" dirty="0" smtClean="0">
                <a:solidFill>
                  <a:srgbClr val="FFFFFF"/>
                </a:solidFill>
              </a:rPr>
              <a:t>Introduction to</a:t>
            </a:r>
            <a:endParaRPr lang="en-GB" sz="2645" dirty="0">
              <a:solidFill>
                <a:srgbClr val="FFFFFF"/>
              </a:solidFill>
            </a:endParaRPr>
          </a:p>
        </p:txBody>
      </p:sp>
    </p:spTree>
    <p:extLst>
      <p:ext uri="{BB962C8B-B14F-4D97-AF65-F5344CB8AC3E}">
        <p14:creationId xmlns:p14="http://schemas.microsoft.com/office/powerpoint/2010/main" val="3665885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2588" y="2935303"/>
            <a:ext cx="7838181" cy="1502066"/>
          </a:xfrm>
        </p:spPr>
        <p:txBody>
          <a:bodyPr anchor="t"/>
          <a:lstStyle>
            <a:lvl1pPr algn="l">
              <a:tabLst>
                <a:tab pos="797810" algn="l"/>
                <a:tab pos="1595620" algn="l"/>
                <a:tab pos="2393431" algn="l"/>
                <a:tab pos="3191241" algn="l"/>
                <a:tab pos="3989051" algn="l"/>
                <a:tab pos="4786861" algn="l"/>
              </a:tabLst>
              <a:defRPr sz="4408" b="0" cap="none">
                <a:solidFill>
                  <a:srgbClr val="FFFFFF"/>
                </a:solidFill>
              </a:defRPr>
            </a:lvl1pPr>
          </a:lstStyle>
          <a:p>
            <a:pPr>
              <a:tabLst>
                <a:tab pos="723900" algn="l"/>
                <a:tab pos="1447800" algn="l"/>
                <a:tab pos="2171700" algn="l"/>
                <a:tab pos="2895600" algn="l"/>
                <a:tab pos="3619500" algn="l"/>
                <a:tab pos="4343400" algn="l"/>
              </a:tabLst>
            </a:pPr>
            <a:r>
              <a:rPr lang="en-GB" sz="4739" smtClean="0">
                <a:solidFill>
                  <a:srgbClr val="FFFFFF"/>
                </a:solidFill>
                <a:latin typeface="Arial Bold" charset="0"/>
              </a:rPr>
              <a:t>Click to edit Master title style</a:t>
            </a:r>
            <a:endParaRPr lang="en-GB" sz="4739" dirty="0">
              <a:solidFill>
                <a:srgbClr val="FFFFFF"/>
              </a:solidFill>
              <a:latin typeface="Arial Bold" charset="0"/>
            </a:endParaRPr>
          </a:p>
        </p:txBody>
      </p:sp>
      <p:sp>
        <p:nvSpPr>
          <p:cNvPr id="7" name="Rounded Rectangle 6"/>
          <p:cNvSpPr/>
          <p:nvPr/>
        </p:nvSpPr>
        <p:spPr bwMode="auto">
          <a:xfrm>
            <a:off x="791843" y="2843733"/>
            <a:ext cx="936104" cy="936104"/>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
        <p:nvSpPr>
          <p:cNvPr id="9" name="Picture Placeholder 4"/>
          <p:cNvSpPr>
            <a:spLocks noGrp="1"/>
          </p:cNvSpPr>
          <p:nvPr>
            <p:ph type="pic" sz="quarter" idx="10"/>
          </p:nvPr>
        </p:nvSpPr>
        <p:spPr>
          <a:xfrm>
            <a:off x="791839" y="2851094"/>
            <a:ext cx="936105" cy="928747"/>
          </a:xfrm>
        </p:spPr>
        <p:txBody>
          <a:bodyPr>
            <a:normAutofit/>
          </a:bodyPr>
          <a:lstStyle>
            <a:lvl1pPr algn="ctr">
              <a:defRPr sz="1212">
                <a:solidFill>
                  <a:srgbClr val="C6093B"/>
                </a:solidFill>
              </a:defRPr>
            </a:lvl1pPr>
          </a:lstStyle>
          <a:p>
            <a:r>
              <a:rPr lang="en-GB" dirty="0" smtClean="0"/>
              <a:t>Drag picture to placeholder or click icon to add</a:t>
            </a:r>
            <a:endParaRPr lang="en-US" dirty="0"/>
          </a:p>
        </p:txBody>
      </p:sp>
      <p:sp>
        <p:nvSpPr>
          <p:cNvPr id="5" name="Rounded Rectangle 4"/>
          <p:cNvSpPr/>
          <p:nvPr userDrawn="1"/>
        </p:nvSpPr>
        <p:spPr bwMode="auto">
          <a:xfrm>
            <a:off x="791843" y="2843733"/>
            <a:ext cx="936104" cy="936104"/>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Tree>
    <p:extLst>
      <p:ext uri="{BB962C8B-B14F-4D97-AF65-F5344CB8AC3E}">
        <p14:creationId xmlns:p14="http://schemas.microsoft.com/office/powerpoint/2010/main" val="2464472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2588" y="2643615"/>
            <a:ext cx="7975227" cy="765973"/>
          </a:xfrm>
        </p:spPr>
        <p:txBody>
          <a:bodyPr anchor="t"/>
          <a:lstStyle>
            <a:lvl1pPr algn="l">
              <a:tabLst>
                <a:tab pos="797810" algn="l"/>
                <a:tab pos="1595620" algn="l"/>
                <a:tab pos="2393431" algn="l"/>
                <a:tab pos="3191241" algn="l"/>
                <a:tab pos="3989051" algn="l"/>
                <a:tab pos="4786861" algn="l"/>
              </a:tabLst>
              <a:defRPr sz="4408" b="0" cap="none">
                <a:solidFill>
                  <a:srgbClr val="FFFFFF"/>
                </a:solidFill>
              </a:defRPr>
            </a:lvl1pPr>
          </a:lstStyle>
          <a:p>
            <a:pPr>
              <a:tabLst>
                <a:tab pos="723900" algn="l"/>
                <a:tab pos="1447800" algn="l"/>
                <a:tab pos="2171700" algn="l"/>
                <a:tab pos="2895600" algn="l"/>
                <a:tab pos="3619500" algn="l"/>
                <a:tab pos="4343400" algn="l"/>
              </a:tabLst>
            </a:pPr>
            <a:r>
              <a:rPr lang="en-GB" sz="4739" smtClean="0">
                <a:solidFill>
                  <a:srgbClr val="FFFFFF"/>
                </a:solidFill>
                <a:latin typeface="Arial Bold" charset="0"/>
              </a:rPr>
              <a:t>Click to edit Master title style</a:t>
            </a:r>
            <a:endParaRPr lang="en-GB" sz="4739" dirty="0">
              <a:solidFill>
                <a:srgbClr val="FFFFFF"/>
              </a:solidFill>
              <a:latin typeface="Arial Bold" charset="0"/>
            </a:endParaRPr>
          </a:p>
        </p:txBody>
      </p:sp>
      <p:sp>
        <p:nvSpPr>
          <p:cNvPr id="7" name="Rounded Rectangle 6"/>
          <p:cNvSpPr/>
          <p:nvPr/>
        </p:nvSpPr>
        <p:spPr bwMode="auto">
          <a:xfrm>
            <a:off x="791843" y="2843733"/>
            <a:ext cx="936104" cy="936104"/>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
        <p:nvSpPr>
          <p:cNvPr id="9" name="Picture Placeholder 4"/>
          <p:cNvSpPr>
            <a:spLocks noGrp="1"/>
          </p:cNvSpPr>
          <p:nvPr>
            <p:ph type="pic" sz="quarter" idx="10"/>
          </p:nvPr>
        </p:nvSpPr>
        <p:spPr>
          <a:xfrm>
            <a:off x="791839" y="2851094"/>
            <a:ext cx="936105" cy="928747"/>
          </a:xfrm>
        </p:spPr>
        <p:txBody>
          <a:bodyPr>
            <a:normAutofit/>
          </a:bodyPr>
          <a:lstStyle>
            <a:lvl1pPr algn="ctr">
              <a:defRPr sz="1212">
                <a:solidFill>
                  <a:srgbClr val="C6093B"/>
                </a:solidFill>
              </a:defRPr>
            </a:lvl1pPr>
          </a:lstStyle>
          <a:p>
            <a:r>
              <a:rPr lang="en-GB" dirty="0" smtClean="0"/>
              <a:t>Drag picture to placeholder or click icon to add</a:t>
            </a:r>
            <a:endParaRPr lang="en-US" dirty="0"/>
          </a:p>
        </p:txBody>
      </p:sp>
      <p:sp>
        <p:nvSpPr>
          <p:cNvPr id="4" name="Text Placeholder 3"/>
          <p:cNvSpPr>
            <a:spLocks noGrp="1"/>
          </p:cNvSpPr>
          <p:nvPr>
            <p:ph type="body" sz="quarter" idx="11"/>
          </p:nvPr>
        </p:nvSpPr>
        <p:spPr>
          <a:xfrm>
            <a:off x="1992315" y="3317538"/>
            <a:ext cx="7205740" cy="708025"/>
          </a:xfrm>
        </p:spPr>
        <p:txBody>
          <a:bodyPr/>
          <a:lstStyle>
            <a:lvl1pPr>
              <a:defRPr sz="3637"/>
            </a:lvl1pPr>
          </a:lstStyle>
          <a:p>
            <a:pPr lvl="0">
              <a:tabLst>
                <a:tab pos="723544" algn="l"/>
                <a:tab pos="1447085" algn="l"/>
                <a:tab pos="2170631" algn="l"/>
                <a:tab pos="2894175" algn="l"/>
                <a:tab pos="3617716" algn="l"/>
                <a:tab pos="4341262" algn="l"/>
                <a:tab pos="5064805" algn="l"/>
                <a:tab pos="5788348" algn="l"/>
              </a:tabLst>
            </a:pPr>
            <a:r>
              <a:rPr lang="en-GB" sz="2645" smtClean="0">
                <a:solidFill>
                  <a:srgbClr val="FFFFFF"/>
                </a:solidFill>
              </a:rPr>
              <a:t>Click to edit Master text styles</a:t>
            </a:r>
          </a:p>
        </p:txBody>
      </p:sp>
      <p:sp>
        <p:nvSpPr>
          <p:cNvPr id="6" name="Rounded Rectangle 5"/>
          <p:cNvSpPr/>
          <p:nvPr userDrawn="1"/>
        </p:nvSpPr>
        <p:spPr bwMode="auto">
          <a:xfrm>
            <a:off x="791843" y="2843733"/>
            <a:ext cx="936104" cy="936104"/>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Tree>
    <p:extLst>
      <p:ext uri="{BB962C8B-B14F-4D97-AF65-F5344CB8AC3E}">
        <p14:creationId xmlns:p14="http://schemas.microsoft.com/office/powerpoint/2010/main" val="4172275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2588" y="2935303"/>
            <a:ext cx="8157955" cy="1502066"/>
          </a:xfrm>
        </p:spPr>
        <p:txBody>
          <a:bodyPr anchor="t"/>
          <a:lstStyle>
            <a:lvl1pPr algn="l">
              <a:tabLst>
                <a:tab pos="797810" algn="l"/>
                <a:tab pos="1595620" algn="l"/>
                <a:tab pos="2393431" algn="l"/>
                <a:tab pos="3191241" algn="l"/>
                <a:tab pos="3989051" algn="l"/>
                <a:tab pos="4786861" algn="l"/>
              </a:tabLst>
              <a:defRPr sz="4408" b="0" cap="none">
                <a:solidFill>
                  <a:srgbClr val="FFFFFF"/>
                </a:solidFill>
              </a:defRPr>
            </a:lvl1pPr>
          </a:lstStyle>
          <a:p>
            <a:pPr>
              <a:tabLst>
                <a:tab pos="723900" algn="l"/>
                <a:tab pos="1447800" algn="l"/>
                <a:tab pos="2171700" algn="l"/>
                <a:tab pos="2895600" algn="l"/>
                <a:tab pos="3619500" algn="l"/>
                <a:tab pos="4343400" algn="l"/>
              </a:tabLst>
            </a:pPr>
            <a:r>
              <a:rPr lang="en-GB" sz="4739" smtClean="0">
                <a:solidFill>
                  <a:srgbClr val="FFFFFF"/>
                </a:solidFill>
                <a:latin typeface="Arial Bold" charset="0"/>
              </a:rPr>
              <a:t>Click to edit Master title style</a:t>
            </a:r>
            <a:endParaRPr lang="en-GB" sz="4739" dirty="0">
              <a:solidFill>
                <a:srgbClr val="FFFFFF"/>
              </a:solidFill>
              <a:latin typeface="Arial Bold" charset="0"/>
            </a:endParaRPr>
          </a:p>
        </p:txBody>
      </p:sp>
      <p:sp>
        <p:nvSpPr>
          <p:cNvPr id="4" name="Oval 3"/>
          <p:cNvSpPr/>
          <p:nvPr/>
        </p:nvSpPr>
        <p:spPr bwMode="auto">
          <a:xfrm>
            <a:off x="863851" y="2699717"/>
            <a:ext cx="1080120" cy="1080120"/>
          </a:xfrm>
          <a:prstGeom prst="ellipse">
            <a:avLst/>
          </a:prstGeom>
          <a:noFill/>
          <a:ln w="57150" cap="flat" cmpd="sng" algn="ctr">
            <a:solidFill>
              <a:schemeClr val="bg1"/>
            </a:solid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
        <p:nvSpPr>
          <p:cNvPr id="5" name="Picture Placeholder 4"/>
          <p:cNvSpPr>
            <a:spLocks noGrp="1"/>
          </p:cNvSpPr>
          <p:nvPr>
            <p:ph type="pic" sz="quarter" idx="10"/>
          </p:nvPr>
        </p:nvSpPr>
        <p:spPr>
          <a:xfrm>
            <a:off x="863603" y="2699720"/>
            <a:ext cx="1081088" cy="1080121"/>
          </a:xfrm>
        </p:spPr>
        <p:txBody>
          <a:bodyPr>
            <a:normAutofit/>
          </a:bodyPr>
          <a:lstStyle>
            <a:lvl1pPr algn="ctr">
              <a:defRPr sz="1212">
                <a:solidFill>
                  <a:srgbClr val="FFFFFF"/>
                </a:solidFill>
              </a:defRPr>
            </a:lvl1pPr>
          </a:lstStyle>
          <a:p>
            <a:r>
              <a:rPr lang="en-GB" dirty="0" smtClean="0"/>
              <a:t>Drag picture to placeholder or click icon to add</a:t>
            </a:r>
            <a:endParaRPr lang="en-US" dirty="0"/>
          </a:p>
        </p:txBody>
      </p:sp>
      <p:sp>
        <p:nvSpPr>
          <p:cNvPr id="6" name="Oval 5"/>
          <p:cNvSpPr/>
          <p:nvPr userDrawn="1"/>
        </p:nvSpPr>
        <p:spPr bwMode="auto">
          <a:xfrm>
            <a:off x="863851" y="2699717"/>
            <a:ext cx="1080120" cy="1080120"/>
          </a:xfrm>
          <a:prstGeom prst="ellipse">
            <a:avLst/>
          </a:prstGeom>
          <a:noFill/>
          <a:ln w="57150" cap="flat" cmpd="sng" algn="ctr">
            <a:solidFill>
              <a:schemeClr val="bg1"/>
            </a:solid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Tree>
    <p:extLst>
      <p:ext uri="{BB962C8B-B14F-4D97-AF65-F5344CB8AC3E}">
        <p14:creationId xmlns:p14="http://schemas.microsoft.com/office/powerpoint/2010/main" val="2441020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9618" y="3166210"/>
            <a:ext cx="5943144" cy="905280"/>
          </a:xfrm>
        </p:spPr>
        <p:txBody>
          <a:bodyPr anchor="t"/>
          <a:lstStyle>
            <a:lvl1pPr algn="l">
              <a:tabLst>
                <a:tab pos="797810" algn="l"/>
                <a:tab pos="1595620" algn="l"/>
                <a:tab pos="2393431" algn="l"/>
                <a:tab pos="3191241" algn="l"/>
                <a:tab pos="3989051" algn="l"/>
                <a:tab pos="4786861" algn="l"/>
              </a:tabLst>
              <a:defRPr sz="4408" b="0" cap="none">
                <a:solidFill>
                  <a:srgbClr val="FFFFFF"/>
                </a:solidFill>
              </a:defRPr>
            </a:lvl1pPr>
          </a:lstStyle>
          <a:p>
            <a:pPr>
              <a:tabLst>
                <a:tab pos="723900" algn="l"/>
                <a:tab pos="1447800" algn="l"/>
                <a:tab pos="2171700" algn="l"/>
                <a:tab pos="2895600" algn="l"/>
                <a:tab pos="3619500" algn="l"/>
                <a:tab pos="4343400" algn="l"/>
              </a:tabLst>
            </a:pPr>
            <a:r>
              <a:rPr lang="en-GB" sz="4739" smtClean="0">
                <a:solidFill>
                  <a:srgbClr val="FFFFFF"/>
                </a:solidFill>
                <a:latin typeface="Arial Bold" charset="0"/>
              </a:rPr>
              <a:t>Click to edit Master title style</a:t>
            </a:r>
            <a:endParaRPr lang="en-GB" sz="4739" dirty="0">
              <a:solidFill>
                <a:srgbClr val="FFFFFF"/>
              </a:solidFill>
              <a:latin typeface="Arial Bold" charset="0"/>
            </a:endParaRPr>
          </a:p>
        </p:txBody>
      </p:sp>
      <p:sp>
        <p:nvSpPr>
          <p:cNvPr id="4" name="Oval 3"/>
          <p:cNvSpPr/>
          <p:nvPr/>
        </p:nvSpPr>
        <p:spPr bwMode="auto">
          <a:xfrm>
            <a:off x="863851" y="2699717"/>
            <a:ext cx="1080120" cy="1080120"/>
          </a:xfrm>
          <a:prstGeom prst="ellipse">
            <a:avLst/>
          </a:prstGeom>
          <a:noFill/>
          <a:ln w="57150" cap="flat" cmpd="sng" algn="ctr">
            <a:solidFill>
              <a:schemeClr val="bg1"/>
            </a:solid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
        <p:nvSpPr>
          <p:cNvPr id="5" name="Picture Placeholder 4"/>
          <p:cNvSpPr>
            <a:spLocks noGrp="1"/>
          </p:cNvSpPr>
          <p:nvPr>
            <p:ph type="pic" sz="quarter" idx="10"/>
          </p:nvPr>
        </p:nvSpPr>
        <p:spPr>
          <a:xfrm>
            <a:off x="863603" y="2699720"/>
            <a:ext cx="1081088" cy="1080121"/>
          </a:xfrm>
        </p:spPr>
        <p:txBody>
          <a:bodyPr>
            <a:normAutofit/>
          </a:bodyPr>
          <a:lstStyle>
            <a:lvl1pPr algn="ctr">
              <a:defRPr sz="1212">
                <a:solidFill>
                  <a:srgbClr val="FFFFFF"/>
                </a:solidFill>
              </a:defRPr>
            </a:lvl1pPr>
          </a:lstStyle>
          <a:p>
            <a:r>
              <a:rPr lang="en-GB" dirty="0" smtClean="0"/>
              <a:t>Drag picture to placeholder or click icon to add</a:t>
            </a:r>
            <a:endParaRPr lang="en-US" dirty="0"/>
          </a:p>
        </p:txBody>
      </p:sp>
      <p:sp>
        <p:nvSpPr>
          <p:cNvPr id="7" name="Text Placeholder 6"/>
          <p:cNvSpPr>
            <a:spLocks noGrp="1"/>
          </p:cNvSpPr>
          <p:nvPr>
            <p:ph type="body" sz="quarter" idx="11"/>
          </p:nvPr>
        </p:nvSpPr>
        <p:spPr>
          <a:xfrm>
            <a:off x="2170113" y="2700342"/>
            <a:ext cx="5387975" cy="465137"/>
          </a:xfrm>
        </p:spPr>
        <p:txBody>
          <a:bodyPr/>
          <a:lstStyle>
            <a:lvl1pPr>
              <a:defRPr sz="3637"/>
            </a:lvl1pPr>
          </a:lstStyle>
          <a:p>
            <a:pPr lvl="0">
              <a:tabLst>
                <a:tab pos="723544" algn="l"/>
                <a:tab pos="1447085" algn="l"/>
                <a:tab pos="2170631" algn="l"/>
                <a:tab pos="2894175" algn="l"/>
                <a:tab pos="3617716" algn="l"/>
                <a:tab pos="4341262" algn="l"/>
                <a:tab pos="5064805" algn="l"/>
                <a:tab pos="5788348" algn="l"/>
              </a:tabLst>
            </a:pPr>
            <a:r>
              <a:rPr lang="en-GB" sz="2645" smtClean="0">
                <a:solidFill>
                  <a:srgbClr val="FFFFFF"/>
                </a:solidFill>
              </a:rPr>
              <a:t>Click to edit Master text styles</a:t>
            </a:r>
          </a:p>
        </p:txBody>
      </p:sp>
      <p:sp>
        <p:nvSpPr>
          <p:cNvPr id="6" name="Oval 5"/>
          <p:cNvSpPr/>
          <p:nvPr userDrawn="1"/>
        </p:nvSpPr>
        <p:spPr bwMode="auto">
          <a:xfrm>
            <a:off x="863851" y="2699717"/>
            <a:ext cx="1080120" cy="1080120"/>
          </a:xfrm>
          <a:prstGeom prst="ellipse">
            <a:avLst/>
          </a:prstGeom>
          <a:noFill/>
          <a:ln w="57150" cap="flat" cmpd="sng" algn="ctr">
            <a:solidFill>
              <a:schemeClr val="bg1"/>
            </a:solid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Tree>
    <p:extLst>
      <p:ext uri="{BB962C8B-B14F-4D97-AF65-F5344CB8AC3E}">
        <p14:creationId xmlns:p14="http://schemas.microsoft.com/office/powerpoint/2010/main" val="366865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Icon Subhea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EF7D00"/>
                </a:solidFill>
                <a:latin typeface="Arial"/>
                <a:cs typeface="Arial"/>
              </a:defRPr>
            </a:lvl1pPr>
          </a:lstStyle>
          <a:p>
            <a:r>
              <a:rPr lang="en-US" dirty="0" smtClean="0"/>
              <a:t>Click to edit Master title style</a:t>
            </a:r>
            <a:endParaRPr lang="en-US" dirty="0"/>
          </a:p>
        </p:txBody>
      </p:sp>
      <p:sp>
        <p:nvSpPr>
          <p:cNvPr id="7" name="Picture Placeholder 6"/>
          <p:cNvSpPr>
            <a:spLocks noGrp="1"/>
          </p:cNvSpPr>
          <p:nvPr>
            <p:ph type="pic" sz="quarter" idx="11"/>
          </p:nvPr>
        </p:nvSpPr>
        <p:spPr>
          <a:xfrm>
            <a:off x="1114039" y="1507144"/>
            <a:ext cx="917575" cy="992188"/>
          </a:xfrm>
          <a:prstGeom prst="rect">
            <a:avLst/>
          </a:prstGeom>
        </p:spPr>
        <p:txBody>
          <a:bodyPr vert="horz"/>
          <a:lstStyle>
            <a:lvl1pPr marL="0" indent="0">
              <a:buNone/>
              <a:defRPr sz="1200">
                <a:solidFill>
                  <a:srgbClr val="EF7D00"/>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quarter" idx="12"/>
          </p:nvPr>
        </p:nvSpPr>
        <p:spPr>
          <a:xfrm>
            <a:off x="1057275" y="2632075"/>
            <a:ext cx="6864350" cy="365125"/>
          </a:xfrm>
          <a:prstGeom prst="rect">
            <a:avLst/>
          </a:prstGeom>
        </p:spPr>
        <p:txBody>
          <a:bodyPr vert="horz"/>
          <a:lstStyle>
            <a:lvl1pPr marL="0" indent="0">
              <a:buNone/>
              <a:defRPr sz="1800">
                <a:solidFill>
                  <a:srgbClr val="EF7D00"/>
                </a:solidFill>
              </a:defRPr>
            </a:lvl1pPr>
            <a:lvl2pPr marL="503972" indent="0">
              <a:buNone/>
              <a:defRPr sz="1800">
                <a:solidFill>
                  <a:srgbClr val="C6093B"/>
                </a:solidFill>
              </a:defRPr>
            </a:lvl2pPr>
            <a:lvl3pPr marL="1007943" indent="0">
              <a:buNone/>
              <a:defRPr sz="1800">
                <a:solidFill>
                  <a:srgbClr val="C6093B"/>
                </a:solidFill>
              </a:defRPr>
            </a:lvl3pPr>
            <a:lvl4pPr marL="1511914" indent="0">
              <a:buNone/>
              <a:defRPr sz="1800">
                <a:solidFill>
                  <a:srgbClr val="C6093B"/>
                </a:solidFill>
              </a:defRPr>
            </a:lvl4pPr>
            <a:lvl5pPr marL="2015886" indent="0">
              <a:buNone/>
              <a:defRPr sz="1800">
                <a:solidFill>
                  <a:srgbClr val="C6093B"/>
                </a:solidFill>
              </a:defRPr>
            </a:lvl5pPr>
          </a:lstStyle>
          <a:p>
            <a:pPr lvl="0"/>
            <a:r>
              <a:rPr lang="en-US" dirty="0" smtClean="0"/>
              <a:t>Click to edit Master text styles</a:t>
            </a:r>
          </a:p>
        </p:txBody>
      </p:sp>
      <p:sp>
        <p:nvSpPr>
          <p:cNvPr id="5" name="Text Placeholder 4"/>
          <p:cNvSpPr>
            <a:spLocks noGrp="1"/>
          </p:cNvSpPr>
          <p:nvPr>
            <p:ph type="body" sz="quarter" idx="13"/>
          </p:nvPr>
        </p:nvSpPr>
        <p:spPr>
          <a:xfrm>
            <a:off x="1057275" y="3005344"/>
            <a:ext cx="7870825" cy="2776478"/>
          </a:xfrm>
          <a:prstGeom prst="rect">
            <a:avLst/>
          </a:prstGeom>
        </p:spPr>
        <p:txBody>
          <a:bodyPr vert="horz"/>
          <a:lstStyle>
            <a:lvl1pPr marL="377979" indent="-377979">
              <a:buClr>
                <a:srgbClr val="EF7D00"/>
              </a:buClr>
              <a:buFont typeface="Arial"/>
              <a:buChar char="•"/>
              <a:defRPr sz="1800"/>
            </a:lvl1pPr>
            <a:lvl2pPr marL="818954" indent="-314982">
              <a:buClr>
                <a:srgbClr val="EF7D00"/>
              </a:buClr>
              <a:buFont typeface="Arial"/>
              <a:buChar char="•"/>
              <a:defRPr sz="1800"/>
            </a:lvl2pPr>
            <a:lvl3pPr marL="1259929" indent="-251986">
              <a:buClr>
                <a:srgbClr val="EF7D00"/>
              </a:buClr>
              <a:buFont typeface="Arial"/>
              <a:buChar char="•"/>
              <a:defRPr sz="1800"/>
            </a:lvl3pPr>
            <a:lvl4pPr marL="1763900" indent="-251986">
              <a:buClr>
                <a:srgbClr val="EF7D00"/>
              </a:buClr>
              <a:buFont typeface="Arial"/>
              <a:buChar char="•"/>
              <a:defRPr sz="1800"/>
            </a:lvl4pPr>
            <a:lvl5pPr marL="2267872" indent="-251986">
              <a:buClr>
                <a:srgbClr val="EF7D00"/>
              </a:buClr>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223577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3425" y="1403353"/>
            <a:ext cx="6290846" cy="868773"/>
          </a:xfrm>
        </p:spPr>
        <p:txBody>
          <a:bodyPr>
            <a:normAutofit/>
          </a:bodyPr>
          <a:lstStyle>
            <a:lvl1pPr>
              <a:defRPr sz="4739" baseline="0">
                <a:solidFill>
                  <a:schemeClr val="bg1"/>
                </a:solidFill>
              </a:defRPr>
            </a:lvl1pPr>
          </a:lstStyle>
          <a:p>
            <a:r>
              <a:rPr lang="en-US" dirty="0" smtClean="0"/>
              <a:t>Thank You</a:t>
            </a:r>
            <a:endParaRPr lang="en-US" dirty="0"/>
          </a:p>
        </p:txBody>
      </p:sp>
      <p:sp>
        <p:nvSpPr>
          <p:cNvPr id="3" name="Subtitle 2"/>
          <p:cNvSpPr>
            <a:spLocks noGrp="1"/>
          </p:cNvSpPr>
          <p:nvPr>
            <p:ph type="subTitle" idx="1"/>
          </p:nvPr>
        </p:nvSpPr>
        <p:spPr>
          <a:xfrm>
            <a:off x="715001" y="3180448"/>
            <a:ext cx="4647440" cy="2984518"/>
          </a:xfrm>
        </p:spPr>
        <p:txBody>
          <a:bodyPr/>
          <a:lstStyle>
            <a:lvl1pPr marL="0" indent="0" algn="l">
              <a:buNone/>
              <a:defRPr sz="2755">
                <a:solidFill>
                  <a:schemeClr val="bg1"/>
                </a:solidFill>
                <a:latin typeface="+mn-lt"/>
                <a:cs typeface="Arial"/>
              </a:defRPr>
            </a:lvl1pPr>
            <a:lvl2pPr marL="503725" indent="0" algn="ctr">
              <a:buNone/>
              <a:defRPr>
                <a:solidFill>
                  <a:schemeClr val="tx1">
                    <a:tint val="75000"/>
                  </a:schemeClr>
                </a:solidFill>
              </a:defRPr>
            </a:lvl2pPr>
            <a:lvl3pPr marL="1007447" indent="0" algn="ctr">
              <a:buNone/>
              <a:defRPr>
                <a:solidFill>
                  <a:schemeClr val="tx1">
                    <a:tint val="75000"/>
                  </a:schemeClr>
                </a:solidFill>
              </a:defRPr>
            </a:lvl3pPr>
            <a:lvl4pPr marL="1511171" indent="0" algn="ctr">
              <a:buNone/>
              <a:defRPr>
                <a:solidFill>
                  <a:schemeClr val="tx1">
                    <a:tint val="75000"/>
                  </a:schemeClr>
                </a:solidFill>
              </a:defRPr>
            </a:lvl4pPr>
            <a:lvl5pPr marL="2014893" indent="0" algn="ctr">
              <a:buNone/>
              <a:defRPr>
                <a:solidFill>
                  <a:schemeClr val="tx1">
                    <a:tint val="75000"/>
                  </a:schemeClr>
                </a:solidFill>
              </a:defRPr>
            </a:lvl5pPr>
            <a:lvl6pPr marL="2518617" indent="0" algn="ctr">
              <a:buNone/>
              <a:defRPr>
                <a:solidFill>
                  <a:schemeClr val="tx1">
                    <a:tint val="75000"/>
                  </a:schemeClr>
                </a:solidFill>
              </a:defRPr>
            </a:lvl6pPr>
            <a:lvl7pPr marL="3022340" indent="0" algn="ctr">
              <a:buNone/>
              <a:defRPr>
                <a:solidFill>
                  <a:schemeClr val="tx1">
                    <a:tint val="75000"/>
                  </a:schemeClr>
                </a:solidFill>
              </a:defRPr>
            </a:lvl7pPr>
            <a:lvl8pPr marL="3526063" indent="0" algn="ctr">
              <a:buNone/>
              <a:defRPr>
                <a:solidFill>
                  <a:schemeClr val="tx1">
                    <a:tint val="75000"/>
                  </a:schemeClr>
                </a:solidFill>
              </a:defRPr>
            </a:lvl8pPr>
            <a:lvl9pPr marL="4029787" indent="0" algn="ctr">
              <a:buNone/>
              <a:defRPr>
                <a:solidFill>
                  <a:schemeClr val="tx1">
                    <a:tint val="75000"/>
                  </a:schemeClr>
                </a:solidFill>
              </a:defRPr>
            </a:lvl9pPr>
          </a:lstStyle>
          <a:p>
            <a:r>
              <a:rPr lang="en-GB" sz="1653" smtClean="0">
                <a:solidFill>
                  <a:srgbClr val="FFFFFF"/>
                </a:solidFill>
                <a:latin typeface="ArialMT" charset="0"/>
                <a:cs typeface="ArialMT" charset="0"/>
              </a:rPr>
              <a:t>Click to edit Master subtitle style</a:t>
            </a:r>
            <a:endParaRPr lang="en-GB" sz="1653" dirty="0">
              <a:solidFill>
                <a:srgbClr val="FFFFFF"/>
              </a:solidFill>
              <a:latin typeface="ArialMT" charset="0"/>
              <a:cs typeface="ArialMT" charset="0"/>
            </a:endParaRPr>
          </a:p>
        </p:txBody>
      </p:sp>
    </p:spTree>
    <p:extLst>
      <p:ext uri="{BB962C8B-B14F-4D97-AF65-F5344CB8AC3E}">
        <p14:creationId xmlns:p14="http://schemas.microsoft.com/office/powerpoint/2010/main" val="1887023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3428" y="2912083"/>
            <a:ext cx="7628673" cy="868773"/>
          </a:xfrm>
        </p:spPr>
        <p:txBody>
          <a:bodyPr>
            <a:normAutofit/>
          </a:bodyPr>
          <a:lstStyle>
            <a:lvl1pPr>
              <a:defRPr sz="4739" baseline="0">
                <a:solidFill>
                  <a:schemeClr val="bg1"/>
                </a:solidFill>
              </a:defRPr>
            </a:lvl1pPr>
          </a:lstStyle>
          <a:p>
            <a:r>
              <a:rPr lang="en-US" dirty="0" smtClean="0"/>
              <a:t>Thank You</a:t>
            </a:r>
            <a:endParaRPr lang="en-US" dirty="0"/>
          </a:p>
        </p:txBody>
      </p:sp>
    </p:spTree>
    <p:extLst>
      <p:ext uri="{BB962C8B-B14F-4D97-AF65-F5344CB8AC3E}">
        <p14:creationId xmlns:p14="http://schemas.microsoft.com/office/powerpoint/2010/main" val="3423154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smtClean="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smtClean="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2418876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smtClean="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smtClean="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17298239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smtClean="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smtClean="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7207989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smtClean="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smtClean="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2840029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smtClean="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smtClean="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11988056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smtClean="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smtClean="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2255428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smtClean="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smtClean="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3925632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smtClean="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smtClean="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1212745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d subjects">
    <p:spTree>
      <p:nvGrpSpPr>
        <p:cNvPr id="1" name=""/>
        <p:cNvGrpSpPr/>
        <p:nvPr/>
      </p:nvGrpSpPr>
      <p:grpSpPr>
        <a:xfrm>
          <a:off x="0" y="0"/>
          <a:ext cx="0" cy="0"/>
          <a:chOff x="0" y="0"/>
          <a:chExt cx="0" cy="0"/>
        </a:xfrm>
      </p:grpSpPr>
      <p:sp>
        <p:nvSpPr>
          <p:cNvPr id="11" name="Rounded Rectangle 10"/>
          <p:cNvSpPr/>
          <p:nvPr/>
        </p:nvSpPr>
        <p:spPr>
          <a:xfrm>
            <a:off x="508000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2" name="Rounded Rectangle 11"/>
          <p:cNvSpPr/>
          <p:nvPr/>
        </p:nvSpPr>
        <p:spPr>
          <a:xfrm>
            <a:off x="5080000" y="3738563"/>
            <a:ext cx="3640137"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6" name="Rounded Rectangle 15"/>
          <p:cNvSpPr/>
          <p:nvPr/>
        </p:nvSpPr>
        <p:spPr>
          <a:xfrm>
            <a:off x="116205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7" name="Rounded Rectangle 16"/>
          <p:cNvSpPr/>
          <p:nvPr/>
        </p:nvSpPr>
        <p:spPr>
          <a:xfrm>
            <a:off x="1163638" y="3738563"/>
            <a:ext cx="3638550"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EF7D00"/>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51427" y="1709799"/>
            <a:ext cx="2106505" cy="1722718"/>
          </a:xfrm>
          <a:prstGeom prst="rect">
            <a:avLst/>
          </a:prstGeom>
        </p:spPr>
        <p:txBody>
          <a:bodyPr/>
          <a:lstStyle>
            <a:lvl1pPr marL="0" indent="0" algn="l">
              <a:buNone/>
              <a:defRPr sz="1800">
                <a:solidFill>
                  <a:srgbClr val="EF7D00"/>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smtClean="0"/>
              <a:t>Click to edit Master subtitle style</a:t>
            </a:r>
            <a:endParaRPr lang="en-US" dirty="0"/>
          </a:p>
        </p:txBody>
      </p:sp>
      <p:sp>
        <p:nvSpPr>
          <p:cNvPr id="7" name="Picture Placeholder 6"/>
          <p:cNvSpPr>
            <a:spLocks noGrp="1"/>
          </p:cNvSpPr>
          <p:nvPr>
            <p:ph type="pic" sz="quarter" idx="11"/>
          </p:nvPr>
        </p:nvSpPr>
        <p:spPr>
          <a:xfrm>
            <a:off x="1338549" y="1699206"/>
            <a:ext cx="917575" cy="992188"/>
          </a:xfrm>
          <a:prstGeom prst="rect">
            <a:avLst/>
          </a:prstGeom>
        </p:spPr>
        <p:txBody>
          <a:bodyPr vert="horz"/>
          <a:lstStyle>
            <a:lvl1pPr marL="0" indent="0">
              <a:buNone/>
              <a:defRPr sz="1200">
                <a:solidFill>
                  <a:srgbClr val="EF7D00"/>
                </a:solidFill>
              </a:defRPr>
            </a:lvl1pPr>
          </a:lstStyle>
          <a:p>
            <a:pPr lvl="0"/>
            <a:r>
              <a:rPr lang="en-US" noProof="0" dirty="0" smtClean="0"/>
              <a:t>Click icon to add picture</a:t>
            </a:r>
            <a:endParaRPr lang="en-US" noProof="0" dirty="0"/>
          </a:p>
        </p:txBody>
      </p:sp>
      <p:sp>
        <p:nvSpPr>
          <p:cNvPr id="13" name="Picture Placeholder 6"/>
          <p:cNvSpPr>
            <a:spLocks noGrp="1"/>
          </p:cNvSpPr>
          <p:nvPr>
            <p:ph type="pic" sz="quarter" idx="12"/>
          </p:nvPr>
        </p:nvSpPr>
        <p:spPr>
          <a:xfrm>
            <a:off x="1338549" y="3944783"/>
            <a:ext cx="917575" cy="992188"/>
          </a:xfrm>
          <a:prstGeom prst="rect">
            <a:avLst/>
          </a:prstGeom>
        </p:spPr>
        <p:txBody>
          <a:bodyPr vert="horz"/>
          <a:lstStyle>
            <a:lvl1pPr marL="0" indent="0">
              <a:buNone/>
              <a:defRPr sz="1200">
                <a:solidFill>
                  <a:srgbClr val="EF7D00"/>
                </a:solidFill>
              </a:defRPr>
            </a:lvl1pPr>
          </a:lstStyle>
          <a:p>
            <a:pPr lvl="0"/>
            <a:r>
              <a:rPr lang="en-US" noProof="0" dirty="0" smtClean="0"/>
              <a:t>Click icon to add picture</a:t>
            </a:r>
            <a:endParaRPr lang="en-US" noProof="0" dirty="0"/>
          </a:p>
        </p:txBody>
      </p:sp>
      <p:sp>
        <p:nvSpPr>
          <p:cNvPr id="14" name="Picture Placeholder 6"/>
          <p:cNvSpPr>
            <a:spLocks noGrp="1"/>
          </p:cNvSpPr>
          <p:nvPr>
            <p:ph type="pic" sz="quarter" idx="13"/>
          </p:nvPr>
        </p:nvSpPr>
        <p:spPr>
          <a:xfrm>
            <a:off x="5339152" y="1709799"/>
            <a:ext cx="917575" cy="992188"/>
          </a:xfrm>
          <a:prstGeom prst="rect">
            <a:avLst/>
          </a:prstGeom>
        </p:spPr>
        <p:txBody>
          <a:bodyPr vert="horz"/>
          <a:lstStyle>
            <a:lvl1pPr marL="0" indent="0">
              <a:buNone/>
              <a:defRPr sz="1200">
                <a:solidFill>
                  <a:srgbClr val="EF7D00"/>
                </a:solidFill>
              </a:defRPr>
            </a:lvl1pPr>
          </a:lstStyle>
          <a:p>
            <a:pPr lvl="0"/>
            <a:r>
              <a:rPr lang="en-US" noProof="0" dirty="0" smtClean="0"/>
              <a:t>Click icon to add picture</a:t>
            </a:r>
            <a:endParaRPr lang="en-US" noProof="0" dirty="0"/>
          </a:p>
        </p:txBody>
      </p:sp>
      <p:sp>
        <p:nvSpPr>
          <p:cNvPr id="15" name="Picture Placeholder 6"/>
          <p:cNvSpPr>
            <a:spLocks noGrp="1"/>
          </p:cNvSpPr>
          <p:nvPr>
            <p:ph type="pic" sz="quarter" idx="14"/>
          </p:nvPr>
        </p:nvSpPr>
        <p:spPr>
          <a:xfrm>
            <a:off x="5294432" y="3945045"/>
            <a:ext cx="917575" cy="992188"/>
          </a:xfrm>
          <a:prstGeom prst="rect">
            <a:avLst/>
          </a:prstGeom>
        </p:spPr>
        <p:txBody>
          <a:bodyPr vert="horz"/>
          <a:lstStyle>
            <a:lvl1pPr marL="0" indent="0">
              <a:buNone/>
              <a:defRPr sz="1200">
                <a:solidFill>
                  <a:srgbClr val="EF7D00"/>
                </a:solidFill>
              </a:defRPr>
            </a:lvl1pPr>
          </a:lstStyle>
          <a:p>
            <a:pPr lvl="0"/>
            <a:r>
              <a:rPr lang="en-US" noProof="0" dirty="0" smtClean="0"/>
              <a:t>Click icon to add picture</a:t>
            </a:r>
            <a:endParaRPr lang="en-US" noProof="0" dirty="0"/>
          </a:p>
        </p:txBody>
      </p:sp>
      <p:sp>
        <p:nvSpPr>
          <p:cNvPr id="6" name="Text Placeholder 5"/>
          <p:cNvSpPr>
            <a:spLocks noGrp="1"/>
          </p:cNvSpPr>
          <p:nvPr>
            <p:ph type="body" sz="quarter" idx="15"/>
          </p:nvPr>
        </p:nvSpPr>
        <p:spPr>
          <a:xfrm>
            <a:off x="2451426" y="3945045"/>
            <a:ext cx="2106505" cy="1710167"/>
          </a:xfrm>
          <a:prstGeom prst="rect">
            <a:avLst/>
          </a:prstGeom>
        </p:spPr>
        <p:txBody>
          <a:bodyPr vert="horz"/>
          <a:lstStyle>
            <a:lvl1pPr marL="0" indent="0">
              <a:buNone/>
              <a:defRPr sz="1800">
                <a:solidFill>
                  <a:srgbClr val="EF7D00"/>
                </a:solidFill>
              </a:defRPr>
            </a:lvl1pPr>
          </a:lstStyle>
          <a:p>
            <a:pPr lvl="0"/>
            <a:r>
              <a:rPr lang="en-US" dirty="0" smtClean="0"/>
              <a:t>Click to edit Master text styles</a:t>
            </a:r>
          </a:p>
        </p:txBody>
      </p:sp>
      <p:sp>
        <p:nvSpPr>
          <p:cNvPr id="18" name="Text Placeholder 17"/>
          <p:cNvSpPr>
            <a:spLocks noGrp="1"/>
          </p:cNvSpPr>
          <p:nvPr>
            <p:ph type="body" sz="quarter" idx="16"/>
          </p:nvPr>
        </p:nvSpPr>
        <p:spPr>
          <a:xfrm>
            <a:off x="6382903" y="1708607"/>
            <a:ext cx="2113983" cy="1723909"/>
          </a:xfrm>
          <a:prstGeom prst="rect">
            <a:avLst/>
          </a:prstGeom>
        </p:spPr>
        <p:txBody>
          <a:bodyPr vert="horz"/>
          <a:lstStyle>
            <a:lvl1pPr marL="0" indent="0">
              <a:buNone/>
              <a:defRPr sz="1800">
                <a:solidFill>
                  <a:srgbClr val="EF7D00"/>
                </a:solidFill>
              </a:defRPr>
            </a:lvl1pPr>
            <a:lvl2pPr>
              <a:defRPr sz="1800"/>
            </a:lvl2pPr>
            <a:lvl3pPr>
              <a:defRPr sz="1800"/>
            </a:lvl3pPr>
            <a:lvl4pPr>
              <a:defRPr sz="1800"/>
            </a:lvl4pPr>
            <a:lvl5pPr>
              <a:defRPr sz="1800"/>
            </a:lvl5pPr>
          </a:lstStyle>
          <a:p>
            <a:pPr lvl="0"/>
            <a:r>
              <a:rPr lang="en-US" dirty="0" smtClean="0"/>
              <a:t>Click to edit Master text styles</a:t>
            </a:r>
          </a:p>
        </p:txBody>
      </p:sp>
      <p:sp>
        <p:nvSpPr>
          <p:cNvPr id="20" name="Text Placeholder 19"/>
          <p:cNvSpPr>
            <a:spLocks noGrp="1"/>
          </p:cNvSpPr>
          <p:nvPr>
            <p:ph type="body" sz="quarter" idx="17"/>
          </p:nvPr>
        </p:nvSpPr>
        <p:spPr>
          <a:xfrm>
            <a:off x="6382903" y="3944782"/>
            <a:ext cx="2113983" cy="1710429"/>
          </a:xfrm>
          <a:prstGeom prst="rect">
            <a:avLst/>
          </a:prstGeom>
        </p:spPr>
        <p:txBody>
          <a:bodyPr vert="horz"/>
          <a:lstStyle>
            <a:lvl1pPr marL="0" indent="0">
              <a:buNone/>
              <a:defRPr sz="1800">
                <a:solidFill>
                  <a:srgbClr val="EF7D00"/>
                </a:solidFill>
              </a:defRPr>
            </a:lvl1pPr>
          </a:lstStyle>
          <a:p>
            <a:pPr lvl="0"/>
            <a:r>
              <a:rPr lang="en-US" dirty="0" smtClean="0"/>
              <a:t>Click to edit Master text styles</a:t>
            </a:r>
          </a:p>
        </p:txBody>
      </p:sp>
    </p:spTree>
    <p:extLst>
      <p:ext uri="{BB962C8B-B14F-4D97-AF65-F5344CB8AC3E}">
        <p14:creationId xmlns:p14="http://schemas.microsoft.com/office/powerpoint/2010/main" val="256822694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smtClean="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smtClean="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21913151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smtClean="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smtClean="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609323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smtClean="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smtClean="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21880081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Slide_2">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06606"/>
            <a:ext cx="9025792" cy="536830"/>
          </a:xfrm>
          <a:prstGeom prst="rect">
            <a:avLst/>
          </a:prstGeom>
        </p:spPr>
        <p:txBody>
          <a:bodyPr lIns="82936" tIns="41469" rIns="82936" bIns="41469"/>
          <a:lstStyle>
            <a:lvl1pPr algn="l">
              <a:defRPr sz="2535">
                <a:solidFill>
                  <a:srgbClr val="C6093B"/>
                </a:solidFill>
                <a:latin typeface="Arial"/>
                <a:cs typeface="Arial"/>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1057277" y="1578377"/>
            <a:ext cx="7859713" cy="4301918"/>
          </a:xfrm>
          <a:prstGeom prst="rect">
            <a:avLst/>
          </a:prstGeom>
        </p:spPr>
        <p:txBody>
          <a:bodyPr vert="horz" lIns="82936" tIns="41469" rIns="82936" bIns="41469"/>
          <a:lstStyle>
            <a:lvl1pPr marL="377832" indent="-377832">
              <a:buClr>
                <a:schemeClr val="tx2"/>
              </a:buClr>
              <a:buFont typeface="Arial"/>
              <a:buChar char="•"/>
              <a:defRPr sz="1763"/>
            </a:lvl1pPr>
            <a:lvl2pPr marL="818635" indent="-314859">
              <a:buClr>
                <a:schemeClr val="tx2"/>
              </a:buClr>
              <a:buFont typeface="Arial"/>
              <a:buChar char="•"/>
              <a:defRPr sz="1763"/>
            </a:lvl2pPr>
            <a:lvl3pPr marL="1259440" indent="-251888">
              <a:buClr>
                <a:schemeClr val="tx2"/>
              </a:buClr>
              <a:buFont typeface="Arial"/>
              <a:buChar char="•"/>
              <a:defRPr sz="1763"/>
            </a:lvl3pPr>
            <a:lvl4pPr marL="1763215" indent="-251888">
              <a:buClr>
                <a:schemeClr val="tx2"/>
              </a:buClr>
              <a:buFont typeface="Arial"/>
              <a:buChar char="•"/>
              <a:defRPr sz="1763"/>
            </a:lvl4pPr>
            <a:lvl5pPr marL="2266991" indent="-251888">
              <a:buClr>
                <a:schemeClr val="tx2"/>
              </a:buClr>
              <a:buFont typeface="Arial"/>
              <a:buChar char="•"/>
              <a:defRPr sz="176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81803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EF7D00"/>
                </a:solidFill>
                <a:latin typeface="Arial"/>
                <a:cs typeface="Arial"/>
              </a:defRPr>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5838092" y="1584325"/>
            <a:ext cx="3691671" cy="4147724"/>
          </a:xfrm>
          <a:prstGeom prst="rect">
            <a:avLst/>
          </a:prstGeom>
        </p:spPr>
        <p:txBody>
          <a:bodyPr vert="horz"/>
          <a:lstStyle>
            <a:lvl1pPr marL="0" indent="0">
              <a:buNone/>
              <a:defRPr sz="1500">
                <a:solidFill>
                  <a:srgbClr val="EF7D00"/>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quarter" idx="13"/>
          </p:nvPr>
        </p:nvSpPr>
        <p:spPr>
          <a:xfrm>
            <a:off x="503238" y="1584325"/>
            <a:ext cx="5138737" cy="4147724"/>
          </a:xfrm>
          <a:prstGeom prst="rect">
            <a:avLst/>
          </a:prstGeom>
        </p:spPr>
        <p:txBody>
          <a:bodyPr vert="horz"/>
          <a:lstStyle>
            <a:lvl1pPr marL="377979" indent="-377979">
              <a:buClr>
                <a:srgbClr val="EF7D00"/>
              </a:buClr>
              <a:buFont typeface="Arial"/>
              <a:buChar char="•"/>
              <a:defRPr sz="1800"/>
            </a:lvl1pPr>
            <a:lvl2pPr marL="818954" indent="-314982">
              <a:buClr>
                <a:srgbClr val="EF7D00"/>
              </a:buClr>
              <a:buFont typeface="Arial"/>
              <a:buChar char="•"/>
              <a:defRPr sz="1800"/>
            </a:lvl2pPr>
            <a:lvl3pPr marL="1259929" indent="-251986">
              <a:buClr>
                <a:srgbClr val="EF7D00"/>
              </a:buClr>
              <a:buFont typeface="Arial"/>
              <a:buChar char="•"/>
              <a:defRPr sz="1800"/>
            </a:lvl3pPr>
            <a:lvl4pPr marL="1763900" indent="-251986">
              <a:buClr>
                <a:srgbClr val="EF7D00"/>
              </a:buClr>
              <a:buFont typeface="Arial"/>
              <a:buChar char="•"/>
              <a:defRPr sz="1800"/>
            </a:lvl4pPr>
            <a:lvl5pPr marL="2267872" indent="-251986">
              <a:buClr>
                <a:srgbClr val="EF7D00"/>
              </a:buClr>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28820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EF7D00"/>
                </a:solidFill>
                <a:latin typeface="Arial"/>
                <a:cs typeface="Arial"/>
              </a:defRPr>
            </a:lvl1pPr>
          </a:lstStyle>
          <a:p>
            <a:r>
              <a:rPr lang="en-US" dirty="0" smtClean="0"/>
              <a:t>Click to edit Master title style</a:t>
            </a:r>
            <a:endParaRPr lang="en-US" dirty="0"/>
          </a:p>
        </p:txBody>
      </p:sp>
      <p:sp>
        <p:nvSpPr>
          <p:cNvPr id="5" name="Table Placeholder 4"/>
          <p:cNvSpPr>
            <a:spLocks noGrp="1"/>
          </p:cNvSpPr>
          <p:nvPr>
            <p:ph type="tbl" sz="quarter" idx="10"/>
          </p:nvPr>
        </p:nvSpPr>
        <p:spPr>
          <a:xfrm>
            <a:off x="503238" y="1514201"/>
            <a:ext cx="8829948" cy="3940667"/>
          </a:xfrm>
          <a:prstGeom prst="rect">
            <a:avLst/>
          </a:prstGeom>
        </p:spPr>
        <p:txBody>
          <a:bodyPr/>
          <a:lstStyle/>
          <a:p>
            <a:r>
              <a:rPr lang="en-US" dirty="0" smtClean="0"/>
              <a:t>Click icon to add table</a:t>
            </a:r>
            <a:endParaRPr lang="en-GB" dirty="0"/>
          </a:p>
        </p:txBody>
      </p:sp>
    </p:spTree>
    <p:extLst>
      <p:ext uri="{BB962C8B-B14F-4D97-AF65-F5344CB8AC3E}">
        <p14:creationId xmlns:p14="http://schemas.microsoft.com/office/powerpoint/2010/main" val="35960710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503239" y="1483895"/>
            <a:ext cx="9025792" cy="3938337"/>
          </a:xfrm>
          <a:prstGeom prst="rect">
            <a:avLst/>
          </a:prstGeom>
        </p:spPr>
        <p:txBody>
          <a:bodyPr/>
          <a:lstStyle/>
          <a:p>
            <a:r>
              <a:rPr lang="en-US" dirty="0" smtClean="0"/>
              <a:t>Click icon to add chart</a:t>
            </a:r>
            <a:endParaRPr lang="en-GB" dirty="0"/>
          </a:p>
        </p:txBody>
      </p:sp>
      <p:sp>
        <p:nvSpPr>
          <p:cNvPr id="7" name="Title 1"/>
          <p:cNvSpPr>
            <a:spLocks noGrp="1"/>
          </p:cNvSpPr>
          <p:nvPr>
            <p:ph type="ctrTitle"/>
          </p:nvPr>
        </p:nvSpPr>
        <p:spPr>
          <a:xfrm>
            <a:off x="503238" y="686926"/>
            <a:ext cx="9025792" cy="536830"/>
          </a:xfrm>
          <a:prstGeom prst="rect">
            <a:avLst/>
          </a:prstGeom>
        </p:spPr>
        <p:txBody>
          <a:bodyPr/>
          <a:lstStyle>
            <a:lvl1pPr algn="l">
              <a:defRPr sz="2500">
                <a:solidFill>
                  <a:srgbClr val="EF7D00"/>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62781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2865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5.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image" Target="../media/image5.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image" Target="../media/image3.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8.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5.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939383" y="6721703"/>
            <a:ext cx="1727200" cy="582613"/>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0" name="Picture 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96956" y="6756400"/>
            <a:ext cx="1728787" cy="39370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7" name="Picture 6" descr="blue-template-slide-02.png"/>
          <p:cNvPicPr>
            <a:picLocks noChangeAspect="1"/>
          </p:cNvPicPr>
          <p:nvPr userDrawn="1"/>
        </p:nvPicPr>
        <p:blipFill>
          <a:blip r:embed="rId14"/>
          <a:stretch>
            <a:fillRect/>
          </a:stretch>
        </p:blipFill>
        <p:spPr>
          <a:xfrm>
            <a:off x="0" y="12137"/>
            <a:ext cx="10077450" cy="7550713"/>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6" r:id="rId2"/>
    <p:sldLayoutId id="2147483701" r:id="rId3"/>
    <p:sldLayoutId id="2147483698" r:id="rId4"/>
    <p:sldLayoutId id="2147483702" r:id="rId5"/>
    <p:sldLayoutId id="2147483699" r:id="rId6"/>
    <p:sldLayoutId id="2147483703" r:id="rId7"/>
    <p:sldLayoutId id="2147483708" r:id="rId8"/>
    <p:sldLayoutId id="2147483710" r:id="rId9"/>
    <p:sldLayoutId id="2147483751" r:id="rId10"/>
  </p:sldLayoutIdLst>
  <p:timing>
    <p:tnLst>
      <p:par>
        <p:cTn id="1" dur="indefinite" restart="never" nodeType="tmRoot"/>
      </p:par>
    </p:tnLst>
  </p:timing>
  <p:txStyles>
    <p:titleStyle>
      <a:lvl1pPr algn="ctr" defTabSz="503238" rtl="0" eaLnBrk="1" fontAlgn="base" hangingPunct="1">
        <a:spcBef>
          <a:spcPct val="0"/>
        </a:spcBef>
        <a:spcAft>
          <a:spcPct val="0"/>
        </a:spcAft>
        <a:defRPr sz="4900" kern="1200">
          <a:solidFill>
            <a:schemeClr val="tx1"/>
          </a:solidFill>
          <a:latin typeface="+mj-lt"/>
          <a:ea typeface="MS PGothic" panose="020B0600070205080204" pitchFamily="34" charset="-128"/>
          <a:cs typeface="+mj-cs"/>
        </a:defRPr>
      </a:lvl1pPr>
      <a:lvl2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2pPr>
      <a:lvl3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3pPr>
      <a:lvl4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4pPr>
      <a:lvl5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5pPr>
      <a:lvl6pPr marL="4572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6pPr>
      <a:lvl7pPr marL="9144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7pPr>
      <a:lvl8pPr marL="13716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8pPr>
      <a:lvl9pPr marL="18288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9pPr>
    </p:titleStyle>
    <p:bodyStyle>
      <a:lvl1pPr marL="377825" indent="-377825" algn="l" defTabSz="50323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6093B"/>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139950" y="3186113"/>
            <a:ext cx="60039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dirty="0" smtClean="0"/>
              <a:t>Main Title</a:t>
            </a:r>
          </a:p>
        </p:txBody>
      </p:sp>
      <p:sp>
        <p:nvSpPr>
          <p:cNvPr id="2051" name="Text Placeholder 2"/>
          <p:cNvSpPr>
            <a:spLocks noGrp="1"/>
          </p:cNvSpPr>
          <p:nvPr>
            <p:ph type="body" idx="1"/>
          </p:nvPr>
        </p:nvSpPr>
        <p:spPr bwMode="auto">
          <a:xfrm>
            <a:off x="2163763" y="2686050"/>
            <a:ext cx="2700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smtClean="0"/>
              <a:t>Sub Title </a:t>
            </a:r>
          </a:p>
        </p:txBody>
      </p:sp>
      <p:pic>
        <p:nvPicPr>
          <p:cNvPr id="8"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559675" y="6508750"/>
            <a:ext cx="1727200" cy="582613"/>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9" name="Picture 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92163" y="6559550"/>
            <a:ext cx="1728787" cy="39370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6" name="Picture 5" descr="Blue-title-slide.png"/>
          <p:cNvPicPr>
            <a:picLocks noChangeAspect="1"/>
          </p:cNvPicPr>
          <p:nvPr userDrawn="1"/>
        </p:nvPicPr>
        <p:blipFill>
          <a:blip r:embed="rId11"/>
          <a:stretch>
            <a:fillRect/>
          </a:stretch>
        </p:blipFill>
        <p:spPr>
          <a:xfrm>
            <a:off x="0" y="0"/>
            <a:ext cx="10077450" cy="7566709"/>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0" r:id="rId5"/>
    <p:sldLayoutId id="2147483752" r:id="rId6"/>
    <p:sldLayoutId id="2147483753" r:id="rId7"/>
  </p:sldLayoutIdLst>
  <p:timing>
    <p:tnLst>
      <p:par>
        <p:cTn id="1" dur="indefinite" restart="never" nodeType="tmRoot"/>
      </p:par>
    </p:tnLst>
  </p:timing>
  <p:txStyles>
    <p:titleStyle>
      <a:lvl1pPr algn="l" defTabSz="503238" rtl="0" fontAlgn="base">
        <a:spcBef>
          <a:spcPct val="0"/>
        </a:spcBef>
        <a:spcAft>
          <a:spcPct val="0"/>
        </a:spcAft>
        <a:defRPr sz="5400" kern="1200">
          <a:solidFill>
            <a:schemeClr val="tx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l" defTabSz="503238" rtl="0" fontAlgn="base">
        <a:spcBef>
          <a:spcPct val="20000"/>
        </a:spcBef>
        <a:spcAft>
          <a:spcPct val="0"/>
        </a:spcAft>
        <a:buFont typeface="Arial" panose="020B0604020202020204" pitchFamily="34" charset="0"/>
        <a:defRPr sz="3600" kern="1200">
          <a:solidFill>
            <a:schemeClr val="tx1"/>
          </a:solidFill>
          <a:latin typeface="+mn-lt"/>
          <a:ea typeface="MS PGothic" panose="020B0600070205080204" pitchFamily="34" charset="-128"/>
          <a:cs typeface="+mn-cs"/>
        </a:defRPr>
      </a:lvl1pPr>
      <a:lvl2pPr marL="817563" indent="-314325" algn="l" defTabSz="503238" rtl="0" fontAlgn="base">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fontAlgn="base">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3"/>
          <p:cNvSpPr>
            <a:spLocks noChangeArrowheads="1"/>
          </p:cNvSpPr>
          <p:nvPr/>
        </p:nvSpPr>
        <p:spPr bwMode="auto">
          <a:xfrm>
            <a:off x="1587" y="6447295"/>
            <a:ext cx="10079038" cy="1117494"/>
          </a:xfrm>
          <a:prstGeom prst="rect">
            <a:avLst/>
          </a:prstGeom>
          <a:solidFill>
            <a:srgbClr val="7AC143"/>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503972" fontAlgn="auto">
              <a:spcBef>
                <a:spcPts val="0"/>
              </a:spcBef>
              <a:spcAft>
                <a:spcPts val="0"/>
              </a:spcAft>
              <a:defRPr/>
            </a:pPr>
            <a:endParaRPr lang="en-US" dirty="0">
              <a:latin typeface="+mn-lt"/>
              <a:ea typeface="+mn-ea"/>
            </a:endParaRPr>
          </a:p>
        </p:txBody>
      </p:sp>
      <p:pic>
        <p:nvPicPr>
          <p:cNvPr id="10" name="Picture 5"/>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107363" y="6809192"/>
            <a:ext cx="1728787" cy="39370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1" name="Picture 6"/>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13619" t="-11820" r="635" b="11854"/>
          <a:stretch/>
        </p:blipFill>
        <p:spPr bwMode="auto">
          <a:xfrm>
            <a:off x="-7884" y="6337739"/>
            <a:ext cx="10097281" cy="148302"/>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09455179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iming>
    <p:tnLst>
      <p:par>
        <p:cTn id="1" dur="indefinite" restart="never" nodeType="tmRoot"/>
      </p:par>
    </p:tnLst>
  </p:timing>
  <p:txStyles>
    <p:titleStyle>
      <a:lvl1pPr algn="ctr" defTabSz="503238" rtl="0" eaLnBrk="1" fontAlgn="base" hangingPunct="1">
        <a:spcBef>
          <a:spcPct val="0"/>
        </a:spcBef>
        <a:spcAft>
          <a:spcPct val="0"/>
        </a:spcAft>
        <a:defRPr sz="4900" kern="1200">
          <a:solidFill>
            <a:schemeClr val="tx1"/>
          </a:solidFill>
          <a:latin typeface="+mj-lt"/>
          <a:ea typeface="MS PGothic" panose="020B0600070205080204" pitchFamily="34" charset="-128"/>
          <a:cs typeface="+mj-cs"/>
        </a:defRPr>
      </a:lvl1pPr>
      <a:lvl2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2pPr>
      <a:lvl3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3pPr>
      <a:lvl4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4pPr>
      <a:lvl5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5pPr>
      <a:lvl6pPr marL="4572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6pPr>
      <a:lvl7pPr marL="9144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7pPr>
      <a:lvl8pPr marL="13716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8pPr>
      <a:lvl9pPr marL="18288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9pPr>
    </p:titleStyle>
    <p:bodyStyle>
      <a:lvl1pPr marL="377825" indent="-377825" algn="l" defTabSz="50323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139950" y="3186113"/>
            <a:ext cx="60039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smtClean="0"/>
              <a:t>Main Title</a:t>
            </a:r>
          </a:p>
        </p:txBody>
      </p:sp>
      <p:sp>
        <p:nvSpPr>
          <p:cNvPr id="2051" name="Text Placeholder 2"/>
          <p:cNvSpPr>
            <a:spLocks noGrp="1"/>
          </p:cNvSpPr>
          <p:nvPr>
            <p:ph type="body" idx="1"/>
          </p:nvPr>
        </p:nvSpPr>
        <p:spPr bwMode="auto">
          <a:xfrm>
            <a:off x="2163763" y="2686050"/>
            <a:ext cx="2700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smtClean="0"/>
              <a:t>Sub Title </a:t>
            </a:r>
          </a:p>
        </p:txBody>
      </p:sp>
      <p:pic>
        <p:nvPicPr>
          <p:cNvPr id="9" name="Picture 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97397" y="6660289"/>
            <a:ext cx="1728787" cy="39370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203072308"/>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Lst>
  <p:timing>
    <p:tnLst>
      <p:par>
        <p:cTn id="1" dur="indefinite" restart="never" nodeType="tmRoot"/>
      </p:par>
    </p:tnLst>
  </p:timing>
  <p:txStyles>
    <p:titleStyle>
      <a:lvl1pPr algn="l" defTabSz="503238" rtl="0" fontAlgn="base">
        <a:spcBef>
          <a:spcPct val="0"/>
        </a:spcBef>
        <a:spcAft>
          <a:spcPct val="0"/>
        </a:spcAft>
        <a:defRPr sz="5400" kern="1200">
          <a:solidFill>
            <a:schemeClr val="tx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l" defTabSz="503238" rtl="0" fontAlgn="base">
        <a:spcBef>
          <a:spcPct val="20000"/>
        </a:spcBef>
        <a:spcAft>
          <a:spcPct val="0"/>
        </a:spcAft>
        <a:buFont typeface="Arial" panose="020B0604020202020204" pitchFamily="34" charset="0"/>
        <a:defRPr sz="3600" kern="1200">
          <a:solidFill>
            <a:schemeClr val="tx1"/>
          </a:solidFill>
          <a:latin typeface="+mn-lt"/>
          <a:ea typeface="MS PGothic" panose="020B0600070205080204" pitchFamily="34" charset="-128"/>
          <a:cs typeface="+mn-cs"/>
        </a:defRPr>
      </a:lvl1pPr>
      <a:lvl2pPr marL="817563" indent="-314325" algn="l" defTabSz="503238" rtl="0" fontAlgn="base">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fontAlgn="base">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0727" y="3186375"/>
            <a:ext cx="6002824" cy="786068"/>
          </a:xfrm>
          <a:prstGeom prst="rect">
            <a:avLst/>
          </a:prstGeom>
        </p:spPr>
        <p:txBody>
          <a:bodyPr vert="horz" lIns="91420" tIns="45711" rIns="91420" bIns="45711" rtlCol="0" anchor="ctr">
            <a:normAutofit/>
          </a:bodyPr>
          <a:lstStyle/>
          <a:p>
            <a:pPr>
              <a:tabLst>
                <a:tab pos="723900" algn="l"/>
                <a:tab pos="1447800" algn="l"/>
                <a:tab pos="2171700" algn="l"/>
                <a:tab pos="2895600" algn="l"/>
                <a:tab pos="3619500" algn="l"/>
                <a:tab pos="4343400" algn="l"/>
              </a:tabLst>
            </a:pPr>
            <a:r>
              <a:rPr lang="en-GB" sz="4739" dirty="0" smtClean="0">
                <a:solidFill>
                  <a:srgbClr val="FFFFFF"/>
                </a:solidFill>
                <a:latin typeface="Arial Bold" charset="0"/>
              </a:rPr>
              <a:t>Main Title</a:t>
            </a:r>
            <a:endParaRPr lang="en-GB" sz="4739" dirty="0">
              <a:solidFill>
                <a:srgbClr val="FFFFFF"/>
              </a:solidFill>
              <a:latin typeface="Arial Bold" charset="0"/>
            </a:endParaRPr>
          </a:p>
        </p:txBody>
      </p:sp>
      <p:sp>
        <p:nvSpPr>
          <p:cNvPr id="3" name="Text Placeholder 2"/>
          <p:cNvSpPr>
            <a:spLocks noGrp="1"/>
          </p:cNvSpPr>
          <p:nvPr>
            <p:ph type="body" idx="1"/>
          </p:nvPr>
        </p:nvSpPr>
        <p:spPr>
          <a:xfrm>
            <a:off x="2164508" y="2686400"/>
            <a:ext cx="2700069" cy="549296"/>
          </a:xfrm>
          <a:prstGeom prst="rect">
            <a:avLst/>
          </a:prstGeom>
        </p:spPr>
        <p:txBody>
          <a:bodyPr vert="horz" lIns="91420" tIns="45711" rIns="91420" bIns="45711" rtlCol="0">
            <a:normAutofit/>
          </a:bodyPr>
          <a:lstStyle/>
          <a:p>
            <a:pPr>
              <a:tabLst>
                <a:tab pos="723900" algn="l"/>
                <a:tab pos="1447800" algn="l"/>
                <a:tab pos="2171700" algn="l"/>
                <a:tab pos="2895600" algn="l"/>
                <a:tab pos="3619500" algn="l"/>
                <a:tab pos="4343400" algn="l"/>
                <a:tab pos="5067300" algn="l"/>
                <a:tab pos="5791200" algn="l"/>
              </a:tabLst>
            </a:pPr>
            <a:r>
              <a:rPr lang="en-GB" sz="2645" dirty="0" smtClean="0">
                <a:solidFill>
                  <a:srgbClr val="FFFFFF"/>
                </a:solidFill>
              </a:rPr>
              <a:t>Sub Title </a:t>
            </a:r>
            <a:endParaRPr lang="en-GB" sz="2645" dirty="0">
              <a:solidFill>
                <a:srgbClr val="FFFFFF"/>
              </a:solidFill>
            </a:endParaRPr>
          </a:p>
        </p:txBody>
      </p:sp>
      <p:pic>
        <p:nvPicPr>
          <p:cNvPr id="8" name="Picture 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59675" y="6508751"/>
            <a:ext cx="1727200" cy="58261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blipFill dpi="0" rotWithShape="0">
                  <a:blip/>
                  <a:srcRect/>
                  <a:stretch>
                    <a:fillRect/>
                  </a:stretch>
                </a:blip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pic>
      <p:cxnSp>
        <p:nvCxnSpPr>
          <p:cNvPr id="6" name="Straight Connector 5"/>
          <p:cNvCxnSpPr/>
          <p:nvPr userDrawn="1"/>
        </p:nvCxnSpPr>
        <p:spPr>
          <a:xfrm>
            <a:off x="0" y="813641"/>
            <a:ext cx="8143551" cy="17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blue-template-slide-02.png"/>
          <p:cNvPicPr>
            <a:picLocks noChangeAspect="1"/>
          </p:cNvPicPr>
          <p:nvPr userDrawn="1"/>
        </p:nvPicPr>
        <p:blipFill>
          <a:blip r:embed="rId25"/>
          <a:stretch>
            <a:fillRect/>
          </a:stretch>
        </p:blipFill>
        <p:spPr>
          <a:xfrm>
            <a:off x="0" y="3690"/>
            <a:ext cx="10077450" cy="7555471"/>
          </a:xfrm>
          <a:prstGeom prst="rect">
            <a:avLst/>
          </a:prstGeom>
        </p:spPr>
      </p:pic>
    </p:spTree>
    <p:extLst>
      <p:ext uri="{BB962C8B-B14F-4D97-AF65-F5344CB8AC3E}">
        <p14:creationId xmlns:p14="http://schemas.microsoft.com/office/powerpoint/2010/main" val="980233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p:timing>
    <p:tnLst>
      <p:par>
        <p:cTn id="1" dur="indefinite" restart="never" nodeType="tmRoot"/>
      </p:par>
    </p:tnLst>
  </p:timing>
  <p:txStyles>
    <p:titleStyle>
      <a:lvl1pPr algn="l" defTabSz="503777" rtl="0" eaLnBrk="1" latinLnBrk="0" hangingPunct="1">
        <a:spcBef>
          <a:spcPct val="0"/>
        </a:spcBef>
        <a:buNone/>
        <a:tabLst>
          <a:tab pos="797810" algn="l"/>
          <a:tab pos="1595620" algn="l"/>
          <a:tab pos="2393431" algn="l"/>
          <a:tab pos="3191241" algn="l"/>
          <a:tab pos="3989051" algn="l"/>
          <a:tab pos="4786861" algn="l"/>
        </a:tabLst>
        <a:defRPr sz="5400" kern="1200">
          <a:solidFill>
            <a:schemeClr val="tx1"/>
          </a:solidFill>
          <a:latin typeface="+mj-lt"/>
          <a:ea typeface="+mj-ea"/>
          <a:cs typeface="+mj-cs"/>
        </a:defRPr>
      </a:lvl1pPr>
    </p:titleStyle>
    <p:bodyStyle>
      <a:lvl1pPr marL="0" indent="0" algn="l" defTabSz="503777" rtl="0" eaLnBrk="1" latinLnBrk="0" hangingPunct="1">
        <a:spcBef>
          <a:spcPct val="20000"/>
        </a:spcBef>
        <a:buFont typeface="Arial"/>
        <a:buNone/>
        <a:tabLst>
          <a:tab pos="797810" algn="l"/>
          <a:tab pos="1595620" algn="l"/>
          <a:tab pos="2393431" algn="l"/>
          <a:tab pos="3191241" algn="l"/>
          <a:tab pos="3989051" algn="l"/>
          <a:tab pos="4786861" algn="l"/>
          <a:tab pos="5584671" algn="l"/>
          <a:tab pos="6382482" algn="l"/>
        </a:tabLst>
        <a:defRPr sz="3637" kern="1200">
          <a:solidFill>
            <a:schemeClr val="tx1"/>
          </a:solidFill>
          <a:latin typeface="+mn-lt"/>
          <a:ea typeface="+mn-ea"/>
          <a:cs typeface="+mn-cs"/>
        </a:defRPr>
      </a:lvl1pPr>
      <a:lvl2pPr marL="818635" indent="-314859" algn="l" defTabSz="503777" rtl="0" eaLnBrk="1" latinLnBrk="0" hangingPunct="1">
        <a:spcBef>
          <a:spcPct val="20000"/>
        </a:spcBef>
        <a:buFont typeface="Arial"/>
        <a:buChar char="–"/>
        <a:defRPr sz="3086" kern="1200">
          <a:solidFill>
            <a:schemeClr val="tx1"/>
          </a:solidFill>
          <a:latin typeface="+mn-lt"/>
          <a:ea typeface="+mn-ea"/>
          <a:cs typeface="+mn-cs"/>
        </a:defRPr>
      </a:lvl2pPr>
      <a:lvl3pPr marL="1259440" indent="-251888" algn="l" defTabSz="503777" rtl="0" eaLnBrk="1" latinLnBrk="0" hangingPunct="1">
        <a:spcBef>
          <a:spcPct val="20000"/>
        </a:spcBef>
        <a:buFont typeface="Arial"/>
        <a:buChar char="•"/>
        <a:defRPr sz="2645" kern="1200">
          <a:solidFill>
            <a:schemeClr val="tx1"/>
          </a:solidFill>
          <a:latin typeface="+mn-lt"/>
          <a:ea typeface="+mn-ea"/>
          <a:cs typeface="+mn-cs"/>
        </a:defRPr>
      </a:lvl3pPr>
      <a:lvl4pPr marL="1763215" indent="-251888" algn="l" defTabSz="503777" rtl="0" eaLnBrk="1" latinLnBrk="0" hangingPunct="1">
        <a:spcBef>
          <a:spcPct val="20000"/>
        </a:spcBef>
        <a:buFont typeface="Arial"/>
        <a:buChar char="–"/>
        <a:defRPr sz="2204" kern="1200">
          <a:solidFill>
            <a:schemeClr val="tx1"/>
          </a:solidFill>
          <a:latin typeface="+mn-lt"/>
          <a:ea typeface="+mn-ea"/>
          <a:cs typeface="+mn-cs"/>
        </a:defRPr>
      </a:lvl4pPr>
      <a:lvl5pPr marL="2266991" indent="-251888" algn="l" defTabSz="503777" rtl="0" eaLnBrk="1" latinLnBrk="0" hangingPunct="1">
        <a:spcBef>
          <a:spcPct val="20000"/>
        </a:spcBef>
        <a:buFont typeface="Arial"/>
        <a:buChar char="»"/>
        <a:defRPr sz="2204" kern="1200">
          <a:solidFill>
            <a:schemeClr val="tx1"/>
          </a:solidFill>
          <a:latin typeface="+mn-lt"/>
          <a:ea typeface="+mn-ea"/>
          <a:cs typeface="+mn-cs"/>
        </a:defRPr>
      </a:lvl5pPr>
      <a:lvl6pPr marL="2770766" indent="-251888" algn="l" defTabSz="503777" rtl="0" eaLnBrk="1" latinLnBrk="0" hangingPunct="1">
        <a:spcBef>
          <a:spcPct val="20000"/>
        </a:spcBef>
        <a:buFont typeface="Arial"/>
        <a:buChar char="•"/>
        <a:defRPr sz="2204" kern="1200">
          <a:solidFill>
            <a:schemeClr val="tx1"/>
          </a:solidFill>
          <a:latin typeface="+mn-lt"/>
          <a:ea typeface="+mn-ea"/>
          <a:cs typeface="+mn-cs"/>
        </a:defRPr>
      </a:lvl6pPr>
      <a:lvl7pPr marL="3274542" indent="-251888" algn="l" defTabSz="503777" rtl="0" eaLnBrk="1" latinLnBrk="0" hangingPunct="1">
        <a:spcBef>
          <a:spcPct val="20000"/>
        </a:spcBef>
        <a:buFont typeface="Arial"/>
        <a:buChar char="•"/>
        <a:defRPr sz="2204" kern="1200">
          <a:solidFill>
            <a:schemeClr val="tx1"/>
          </a:solidFill>
          <a:latin typeface="+mn-lt"/>
          <a:ea typeface="+mn-ea"/>
          <a:cs typeface="+mn-cs"/>
        </a:defRPr>
      </a:lvl7pPr>
      <a:lvl8pPr marL="3778317" indent="-251888" algn="l" defTabSz="503777" rtl="0" eaLnBrk="1" latinLnBrk="0" hangingPunct="1">
        <a:spcBef>
          <a:spcPct val="20000"/>
        </a:spcBef>
        <a:buFont typeface="Arial"/>
        <a:buChar char="•"/>
        <a:defRPr sz="2204" kern="1200">
          <a:solidFill>
            <a:schemeClr val="tx1"/>
          </a:solidFill>
          <a:latin typeface="+mn-lt"/>
          <a:ea typeface="+mn-ea"/>
          <a:cs typeface="+mn-cs"/>
        </a:defRPr>
      </a:lvl8pPr>
      <a:lvl9pPr marL="4282093" indent="-251888" algn="l" defTabSz="503777" rtl="0" eaLnBrk="1" latinLnBrk="0" hangingPunct="1">
        <a:spcBef>
          <a:spcPct val="20000"/>
        </a:spcBef>
        <a:buFont typeface="Arial"/>
        <a:buChar char="•"/>
        <a:defRPr sz="2204" kern="1200">
          <a:solidFill>
            <a:schemeClr val="tx1"/>
          </a:solidFill>
          <a:latin typeface="+mn-lt"/>
          <a:ea typeface="+mn-ea"/>
          <a:cs typeface="+mn-cs"/>
        </a:defRPr>
      </a:lvl9pPr>
    </p:bodyStyle>
    <p:otherStyle>
      <a:defPPr>
        <a:defRPr lang="en-US"/>
      </a:defPPr>
      <a:lvl1pPr marL="0" algn="l" defTabSz="503777" rtl="0" eaLnBrk="1" latinLnBrk="0" hangingPunct="1">
        <a:defRPr sz="1984" kern="1200">
          <a:solidFill>
            <a:schemeClr val="tx1"/>
          </a:solidFill>
          <a:latin typeface="+mn-lt"/>
          <a:ea typeface="+mn-ea"/>
          <a:cs typeface="+mn-cs"/>
        </a:defRPr>
      </a:lvl1pPr>
      <a:lvl2pPr marL="503777" algn="l" defTabSz="503777" rtl="0" eaLnBrk="1" latinLnBrk="0" hangingPunct="1">
        <a:defRPr sz="1984" kern="1200">
          <a:solidFill>
            <a:schemeClr val="tx1"/>
          </a:solidFill>
          <a:latin typeface="+mn-lt"/>
          <a:ea typeface="+mn-ea"/>
          <a:cs typeface="+mn-cs"/>
        </a:defRPr>
      </a:lvl2pPr>
      <a:lvl3pPr marL="1007551" algn="l" defTabSz="503777" rtl="0" eaLnBrk="1" latinLnBrk="0" hangingPunct="1">
        <a:defRPr sz="1984" kern="1200">
          <a:solidFill>
            <a:schemeClr val="tx1"/>
          </a:solidFill>
          <a:latin typeface="+mn-lt"/>
          <a:ea typeface="+mn-ea"/>
          <a:cs typeface="+mn-cs"/>
        </a:defRPr>
      </a:lvl3pPr>
      <a:lvl4pPr marL="1511327" algn="l" defTabSz="503777" rtl="0" eaLnBrk="1" latinLnBrk="0" hangingPunct="1">
        <a:defRPr sz="1984" kern="1200">
          <a:solidFill>
            <a:schemeClr val="tx1"/>
          </a:solidFill>
          <a:latin typeface="+mn-lt"/>
          <a:ea typeface="+mn-ea"/>
          <a:cs typeface="+mn-cs"/>
        </a:defRPr>
      </a:lvl4pPr>
      <a:lvl5pPr marL="2015103" algn="l" defTabSz="503777" rtl="0" eaLnBrk="1" latinLnBrk="0" hangingPunct="1">
        <a:defRPr sz="1984" kern="1200">
          <a:solidFill>
            <a:schemeClr val="tx1"/>
          </a:solidFill>
          <a:latin typeface="+mn-lt"/>
          <a:ea typeface="+mn-ea"/>
          <a:cs typeface="+mn-cs"/>
        </a:defRPr>
      </a:lvl5pPr>
      <a:lvl6pPr marL="2518878" algn="l" defTabSz="503777" rtl="0" eaLnBrk="1" latinLnBrk="0" hangingPunct="1">
        <a:defRPr sz="1984" kern="1200">
          <a:solidFill>
            <a:schemeClr val="tx1"/>
          </a:solidFill>
          <a:latin typeface="+mn-lt"/>
          <a:ea typeface="+mn-ea"/>
          <a:cs typeface="+mn-cs"/>
        </a:defRPr>
      </a:lvl6pPr>
      <a:lvl7pPr marL="3022653" algn="l" defTabSz="503777" rtl="0" eaLnBrk="1" latinLnBrk="0" hangingPunct="1">
        <a:defRPr sz="1984" kern="1200">
          <a:solidFill>
            <a:schemeClr val="tx1"/>
          </a:solidFill>
          <a:latin typeface="+mn-lt"/>
          <a:ea typeface="+mn-ea"/>
          <a:cs typeface="+mn-cs"/>
        </a:defRPr>
      </a:lvl7pPr>
      <a:lvl8pPr marL="3526429" algn="l" defTabSz="503777" rtl="0" eaLnBrk="1" latinLnBrk="0" hangingPunct="1">
        <a:defRPr sz="1984" kern="1200">
          <a:solidFill>
            <a:schemeClr val="tx1"/>
          </a:solidFill>
          <a:latin typeface="+mn-lt"/>
          <a:ea typeface="+mn-ea"/>
          <a:cs typeface="+mn-cs"/>
        </a:defRPr>
      </a:lvl8pPr>
      <a:lvl9pPr marL="4030204" algn="l" defTabSz="503777"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8" Type="http://schemas.openxmlformats.org/officeDocument/2006/relationships/image" Target="../media/image105.jpg"/><Relationship Id="rId3" Type="http://schemas.openxmlformats.org/officeDocument/2006/relationships/image" Target="../media/image100.jpg"/><Relationship Id="rId7" Type="http://schemas.openxmlformats.org/officeDocument/2006/relationships/image" Target="../media/image104.jp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103.jpg"/><Relationship Id="rId5" Type="http://schemas.openxmlformats.org/officeDocument/2006/relationships/image" Target="../media/image102.jpg"/><Relationship Id="rId4" Type="http://schemas.openxmlformats.org/officeDocument/2006/relationships/image" Target="../media/image101.jp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5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53.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52.png"/><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7.xml"/><Relationship Id="rId1" Type="http://schemas.openxmlformats.org/officeDocument/2006/relationships/slideLayout" Target="../slideLayouts/slideLayout9.xml"/><Relationship Id="rId4" Type="http://schemas.openxmlformats.org/officeDocument/2006/relationships/image" Target="../media/image89.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9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owerpoint-template_front-page3.png"/>
          <p:cNvPicPr>
            <a:picLocks noChangeAspect="1"/>
          </p:cNvPicPr>
          <p:nvPr/>
        </p:nvPicPr>
        <p:blipFill rotWithShape="1">
          <a:blip r:embed="rId3"/>
          <a:srcRect l="30162" t="28543" r="28068" b="-4449"/>
          <a:stretch/>
        </p:blipFill>
        <p:spPr>
          <a:xfrm>
            <a:off x="5166030" y="326121"/>
            <a:ext cx="3596970" cy="4897618"/>
          </a:xfrm>
          <a:prstGeom prst="rect">
            <a:avLst/>
          </a:prstGeom>
        </p:spPr>
      </p:pic>
      <p:sp>
        <p:nvSpPr>
          <p:cNvPr id="9" name="Rectangle 4"/>
          <p:cNvSpPr>
            <a:spLocks noChangeArrowheads="1"/>
          </p:cNvSpPr>
          <p:nvPr/>
        </p:nvSpPr>
        <p:spPr bwMode="auto">
          <a:xfrm>
            <a:off x="858972" y="2500415"/>
            <a:ext cx="449755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iPECS Cloud </a:t>
            </a:r>
          </a:p>
          <a:p>
            <a:pPr>
              <a:tabLst>
                <a:tab pos="723683" algn="l"/>
                <a:tab pos="1447366" algn="l"/>
                <a:tab pos="2171048" algn="l"/>
                <a:tab pos="2894731" algn="l"/>
                <a:tab pos="3618414" algn="l"/>
                <a:tab pos="4342097" algn="l"/>
              </a:tabLst>
            </a:pPr>
            <a:endParaRPr lang="en-GB" sz="4400" dirty="0">
              <a:solidFill>
                <a:srgbClr val="FFFFFF"/>
              </a:solidFill>
              <a:latin typeface="Arial Bold" charset="0"/>
            </a:endParaRPr>
          </a:p>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Tech, Ops &amp; Provisioning</a:t>
            </a:r>
            <a:endParaRPr lang="en-GB" sz="3600" dirty="0">
              <a:solidFill>
                <a:srgbClr val="FFFFFF"/>
              </a:solidFill>
              <a:latin typeface="Arial Bold" charset="0"/>
            </a:endParaRPr>
          </a:p>
        </p:txBody>
      </p:sp>
    </p:spTree>
    <p:extLst>
      <p:ext uri="{BB962C8B-B14F-4D97-AF65-F5344CB8AC3E}">
        <p14:creationId xmlns:p14="http://schemas.microsoft.com/office/powerpoint/2010/main" val="35777684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451" y="314810"/>
            <a:ext cx="2627943" cy="2627943"/>
          </a:xfrm>
          <a:prstGeom prst="rect">
            <a:avLst/>
          </a:prstGeom>
        </p:spPr>
      </p:pic>
      <p:pic>
        <p:nvPicPr>
          <p:cNvPr id="11" name="Picture 10"/>
          <p:cNvPicPr>
            <a:picLocks noChangeAspect="1"/>
          </p:cNvPicPr>
          <p:nvPr/>
        </p:nvPicPr>
        <p:blipFill rotWithShape="1">
          <a:blip r:embed="rId3"/>
          <a:srcRect l="25693" t="7551" r="23995" b="11410"/>
          <a:stretch/>
        </p:blipFill>
        <p:spPr>
          <a:xfrm>
            <a:off x="3918744" y="1557123"/>
            <a:ext cx="337245" cy="716172"/>
          </a:xfrm>
          <a:prstGeom prst="rect">
            <a:avLst/>
          </a:prstGeom>
        </p:spPr>
      </p:pic>
      <p:pic>
        <p:nvPicPr>
          <p:cNvPr id="12" name="Picture 11"/>
          <p:cNvPicPr>
            <a:picLocks noChangeAspect="1"/>
          </p:cNvPicPr>
          <p:nvPr/>
        </p:nvPicPr>
        <p:blipFill rotWithShape="1">
          <a:blip r:embed="rId3"/>
          <a:srcRect l="25693" t="7551" r="23995" b="11410"/>
          <a:stretch/>
        </p:blipFill>
        <p:spPr>
          <a:xfrm>
            <a:off x="4288216" y="1557123"/>
            <a:ext cx="337245" cy="716172"/>
          </a:xfrm>
          <a:prstGeom prst="rect">
            <a:avLst/>
          </a:prstGeom>
        </p:spPr>
      </p:pic>
      <p:pic>
        <p:nvPicPr>
          <p:cNvPr id="15" name="Picture 14"/>
          <p:cNvPicPr>
            <a:picLocks noChangeAspect="1"/>
          </p:cNvPicPr>
          <p:nvPr/>
        </p:nvPicPr>
        <p:blipFill rotWithShape="1">
          <a:blip r:embed="rId3"/>
          <a:srcRect l="25693" t="7551" r="23995" b="11410"/>
          <a:stretch/>
        </p:blipFill>
        <p:spPr>
          <a:xfrm>
            <a:off x="4667750" y="1557123"/>
            <a:ext cx="337245" cy="71617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215" y="3539754"/>
            <a:ext cx="1202125" cy="1158047"/>
          </a:xfrm>
          <a:prstGeom prst="rect">
            <a:avLst/>
          </a:prstGeom>
        </p:spPr>
      </p:pic>
      <p:sp>
        <p:nvSpPr>
          <p:cNvPr id="17" name="Text Placeholder 2"/>
          <p:cNvSpPr>
            <a:spLocks noGrp="1"/>
          </p:cNvSpPr>
          <p:nvPr>
            <p:ph type="body" sz="quarter" idx="11"/>
          </p:nvPr>
        </p:nvSpPr>
        <p:spPr>
          <a:xfrm>
            <a:off x="3994956" y="1272140"/>
            <a:ext cx="1703679" cy="414046"/>
          </a:xfrm>
        </p:spPr>
        <p:txBody>
          <a:bodyPr numCol="1">
            <a:normAutofit/>
          </a:bodyPr>
          <a:lstStyle/>
          <a:p>
            <a:pPr marL="0" indent="0">
              <a:buClr>
                <a:schemeClr val="accent6"/>
              </a:buClr>
              <a:buNone/>
            </a:pPr>
            <a:r>
              <a:rPr lang="en-AU" altLang="ja-JP" sz="1543" dirty="0">
                <a:solidFill>
                  <a:srgbClr val="56575F"/>
                </a:solidFill>
              </a:rPr>
              <a:t>iPECS Cloud</a:t>
            </a:r>
          </a:p>
        </p:txBody>
      </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12688" t="15648" r="11050" b="15241"/>
          <a:stretch/>
        </p:blipFill>
        <p:spPr>
          <a:xfrm>
            <a:off x="3380424" y="5637975"/>
            <a:ext cx="644893" cy="564948"/>
          </a:xfrm>
          <a:prstGeom prst="rect">
            <a:avLst/>
          </a:prstGeom>
        </p:spPr>
      </p:pic>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12688" t="15648" r="11050" b="15241"/>
          <a:stretch/>
        </p:blipFill>
        <p:spPr>
          <a:xfrm>
            <a:off x="4205570" y="5637975"/>
            <a:ext cx="644893" cy="564948"/>
          </a:xfrm>
          <a:prstGeom prst="rect">
            <a:avLst/>
          </a:prstGeom>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12688" t="15648" r="11050" b="15241"/>
          <a:stretch/>
        </p:blipFill>
        <p:spPr>
          <a:xfrm>
            <a:off x="5087758" y="5645550"/>
            <a:ext cx="644893" cy="564948"/>
          </a:xfrm>
          <a:prstGeom prst="rect">
            <a:avLst/>
          </a:prstGeom>
        </p:spPr>
      </p:pic>
      <p:sp>
        <p:nvSpPr>
          <p:cNvPr id="21" name="Rectangle 20"/>
          <p:cNvSpPr/>
          <p:nvPr/>
        </p:nvSpPr>
        <p:spPr>
          <a:xfrm>
            <a:off x="2948235" y="3386559"/>
            <a:ext cx="4840688" cy="3045452"/>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204"/>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3577" y="3648473"/>
            <a:ext cx="923766" cy="923766"/>
          </a:xfrm>
          <a:prstGeom prst="rect">
            <a:avLst/>
          </a:prstGeom>
        </p:spPr>
      </p:pic>
      <p:cxnSp>
        <p:nvCxnSpPr>
          <p:cNvPr id="24" name="Straight Arrow Connector 23"/>
          <p:cNvCxnSpPr>
            <a:stCxn id="18" idx="0"/>
          </p:cNvCxnSpPr>
          <p:nvPr/>
        </p:nvCxnSpPr>
        <p:spPr>
          <a:xfrm flipV="1">
            <a:off x="3702870" y="4350348"/>
            <a:ext cx="3089168" cy="12876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9" idx="0"/>
          </p:cNvCxnSpPr>
          <p:nvPr/>
        </p:nvCxnSpPr>
        <p:spPr>
          <a:xfrm flipV="1">
            <a:off x="4528017" y="4475344"/>
            <a:ext cx="2179440" cy="11626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0" idx="0"/>
          </p:cNvCxnSpPr>
          <p:nvPr/>
        </p:nvCxnSpPr>
        <p:spPr>
          <a:xfrm flipV="1">
            <a:off x="5410205" y="4507907"/>
            <a:ext cx="1669221" cy="11376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2" idx="3"/>
          </p:cNvCxnSpPr>
          <p:nvPr/>
        </p:nvCxnSpPr>
        <p:spPr>
          <a:xfrm>
            <a:off x="5087343" y="4110357"/>
            <a:ext cx="1762086" cy="84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2" idx="0"/>
          </p:cNvCxnSpPr>
          <p:nvPr/>
        </p:nvCxnSpPr>
        <p:spPr>
          <a:xfrm flipV="1">
            <a:off x="4625460" y="2452295"/>
            <a:ext cx="0" cy="11961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 Placeholder 2"/>
          <p:cNvSpPr txBox="1">
            <a:spLocks/>
          </p:cNvSpPr>
          <p:nvPr/>
        </p:nvSpPr>
        <p:spPr>
          <a:xfrm>
            <a:off x="6854423" y="4563828"/>
            <a:ext cx="764951" cy="414046"/>
          </a:xfrm>
          <a:prstGeom prst="rect">
            <a:avLst/>
          </a:prstGeom>
        </p:spPr>
        <p:txBody>
          <a:bodyPr vert="horz" lIns="91402" tIns="45702" rIns="91402" bIns="45702" numCol="1" rtlCol="0">
            <a:normAutofit/>
          </a:bodyPr>
          <a:lstStyle>
            <a:lvl1pPr marL="342829" indent="-342829" algn="l" defTabSz="457106" rtl="0" eaLnBrk="1" latinLnBrk="0" hangingPunct="1">
              <a:spcBef>
                <a:spcPct val="20000"/>
              </a:spcBef>
              <a:buClr>
                <a:schemeClr val="tx2"/>
              </a:buClr>
              <a:buFont typeface="Arial"/>
              <a:buChar char="•"/>
              <a:tabLst>
                <a:tab pos="656650" algn="l"/>
                <a:tab pos="1313299" algn="l"/>
                <a:tab pos="1969949" algn="l"/>
                <a:tab pos="2626599" algn="l"/>
                <a:tab pos="3283248" algn="l"/>
                <a:tab pos="3939898" algn="l"/>
                <a:tab pos="4596548" algn="l"/>
                <a:tab pos="5253198" algn="l"/>
              </a:tabLst>
              <a:defRPr sz="1600" kern="1200">
                <a:solidFill>
                  <a:schemeClr val="tx1"/>
                </a:solidFill>
                <a:latin typeface="+mn-lt"/>
                <a:ea typeface="+mn-ea"/>
                <a:cs typeface="+mn-cs"/>
              </a:defRPr>
            </a:lvl1pPr>
            <a:lvl2pPr marL="742796" indent="-285690"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2pPr>
            <a:lvl3pPr marL="1142764"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3pPr>
            <a:lvl4pPr marL="1599868"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4pPr>
            <a:lvl5pPr marL="2056974"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5pPr>
            <a:lvl6pPr marL="2514079" indent="-228553"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184" indent="-228553"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289" indent="-228553"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394" indent="-228553" algn="l" defTabSz="45710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accent6"/>
              </a:buClr>
              <a:buNone/>
            </a:pPr>
            <a:r>
              <a:rPr lang="en-AU" altLang="ja-JP" sz="1543" dirty="0">
                <a:solidFill>
                  <a:srgbClr val="56575F"/>
                </a:solidFill>
              </a:rPr>
              <a:t>UCP</a:t>
            </a:r>
          </a:p>
        </p:txBody>
      </p:sp>
      <p:sp>
        <p:nvSpPr>
          <p:cNvPr id="34" name="Text Placeholder 2"/>
          <p:cNvSpPr txBox="1">
            <a:spLocks/>
          </p:cNvSpPr>
          <p:nvPr/>
        </p:nvSpPr>
        <p:spPr>
          <a:xfrm>
            <a:off x="5135073" y="3402033"/>
            <a:ext cx="1703679" cy="414046"/>
          </a:xfrm>
          <a:prstGeom prst="rect">
            <a:avLst/>
          </a:prstGeom>
        </p:spPr>
        <p:txBody>
          <a:bodyPr vert="horz" lIns="91402" tIns="45702" rIns="91402" bIns="45702" numCol="1" rtlCol="0">
            <a:normAutofit/>
          </a:bodyPr>
          <a:lstStyle>
            <a:lvl1pPr marL="342829" indent="-342829" algn="l" defTabSz="457106" rtl="0" eaLnBrk="1" latinLnBrk="0" hangingPunct="1">
              <a:spcBef>
                <a:spcPct val="20000"/>
              </a:spcBef>
              <a:buClr>
                <a:schemeClr val="tx2"/>
              </a:buClr>
              <a:buFont typeface="Arial"/>
              <a:buChar char="•"/>
              <a:tabLst>
                <a:tab pos="656650" algn="l"/>
                <a:tab pos="1313299" algn="l"/>
                <a:tab pos="1969949" algn="l"/>
                <a:tab pos="2626599" algn="l"/>
                <a:tab pos="3283248" algn="l"/>
                <a:tab pos="3939898" algn="l"/>
                <a:tab pos="4596548" algn="l"/>
                <a:tab pos="5253198" algn="l"/>
              </a:tabLst>
              <a:defRPr sz="1600" kern="1200">
                <a:solidFill>
                  <a:schemeClr val="tx1"/>
                </a:solidFill>
                <a:latin typeface="+mn-lt"/>
                <a:ea typeface="+mn-ea"/>
                <a:cs typeface="+mn-cs"/>
              </a:defRPr>
            </a:lvl1pPr>
            <a:lvl2pPr marL="742796" indent="-285690"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2pPr>
            <a:lvl3pPr marL="1142764"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3pPr>
            <a:lvl4pPr marL="1599868"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4pPr>
            <a:lvl5pPr marL="2056974"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5pPr>
            <a:lvl6pPr marL="2514079" indent="-228553"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184" indent="-228553"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289" indent="-228553"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394" indent="-228553" algn="l" defTabSz="45710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accent6"/>
              </a:buClr>
              <a:buNone/>
            </a:pPr>
            <a:r>
              <a:rPr lang="en-AU" altLang="ja-JP" sz="1543" dirty="0">
                <a:solidFill>
                  <a:srgbClr val="56575F"/>
                </a:solidFill>
              </a:rPr>
              <a:t>Local Network</a:t>
            </a:r>
          </a:p>
        </p:txBody>
      </p:sp>
      <p:sp>
        <p:nvSpPr>
          <p:cNvPr id="35" name="Rectangle 34"/>
          <p:cNvSpPr/>
          <p:nvPr/>
        </p:nvSpPr>
        <p:spPr>
          <a:xfrm>
            <a:off x="3432447" y="3940758"/>
            <a:ext cx="779381" cy="329770"/>
          </a:xfrm>
          <a:prstGeom prst="rect">
            <a:avLst/>
          </a:prstGeom>
        </p:spPr>
        <p:txBody>
          <a:bodyPr wrap="none">
            <a:spAutoFit/>
          </a:bodyPr>
          <a:lstStyle/>
          <a:p>
            <a:pPr>
              <a:buClr>
                <a:schemeClr val="accent6"/>
              </a:buClr>
            </a:pPr>
            <a:r>
              <a:rPr lang="en-AU" altLang="ja-JP" sz="1543" dirty="0">
                <a:solidFill>
                  <a:srgbClr val="56575F"/>
                </a:solidFill>
              </a:rPr>
              <a:t>Router</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273" y="1080286"/>
            <a:ext cx="1727249" cy="1727249"/>
          </a:xfrm>
          <a:prstGeom prst="rect">
            <a:avLst/>
          </a:prstGeom>
        </p:spPr>
      </p:pic>
      <p:sp>
        <p:nvSpPr>
          <p:cNvPr id="25" name="Text Placeholder 2"/>
          <p:cNvSpPr txBox="1">
            <a:spLocks/>
          </p:cNvSpPr>
          <p:nvPr/>
        </p:nvSpPr>
        <p:spPr>
          <a:xfrm>
            <a:off x="6937083" y="1943910"/>
            <a:ext cx="1703679" cy="414046"/>
          </a:xfrm>
          <a:prstGeom prst="rect">
            <a:avLst/>
          </a:prstGeom>
        </p:spPr>
        <p:txBody>
          <a:bodyPr vert="horz" lIns="91402" tIns="45702" rIns="91402" bIns="45702" numCol="1" rtlCol="0">
            <a:normAutofit/>
          </a:bodyPr>
          <a:lstStyle>
            <a:lvl1pPr marL="342829" indent="-342829" algn="l" defTabSz="457106" rtl="0" eaLnBrk="1" latinLnBrk="0" hangingPunct="1">
              <a:spcBef>
                <a:spcPct val="20000"/>
              </a:spcBef>
              <a:buClr>
                <a:schemeClr val="tx2"/>
              </a:buClr>
              <a:buFont typeface="Arial"/>
              <a:buChar char="•"/>
              <a:tabLst>
                <a:tab pos="656650" algn="l"/>
                <a:tab pos="1313299" algn="l"/>
                <a:tab pos="1969949" algn="l"/>
                <a:tab pos="2626599" algn="l"/>
                <a:tab pos="3283248" algn="l"/>
                <a:tab pos="3939898" algn="l"/>
                <a:tab pos="4596548" algn="l"/>
                <a:tab pos="5253198" algn="l"/>
              </a:tabLst>
              <a:defRPr sz="1600" kern="1200">
                <a:solidFill>
                  <a:schemeClr val="tx1"/>
                </a:solidFill>
                <a:latin typeface="+mn-lt"/>
                <a:ea typeface="+mn-ea"/>
                <a:cs typeface="+mn-cs"/>
              </a:defRPr>
            </a:lvl1pPr>
            <a:lvl2pPr marL="742796" indent="-285690"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2pPr>
            <a:lvl3pPr marL="1142764"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3pPr>
            <a:lvl4pPr marL="1599868"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4pPr>
            <a:lvl5pPr marL="2056974"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5pPr>
            <a:lvl6pPr marL="2514079" indent="-228553"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184" indent="-228553"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289" indent="-228553"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394" indent="-228553" algn="l" defTabSz="45710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accent6"/>
              </a:buClr>
              <a:buNone/>
            </a:pPr>
            <a:r>
              <a:rPr lang="en-AU" altLang="ja-JP" sz="1543" dirty="0">
                <a:solidFill>
                  <a:srgbClr val="56575F"/>
                </a:solidFill>
              </a:rPr>
              <a:t>PSTN</a:t>
            </a:r>
          </a:p>
        </p:txBody>
      </p:sp>
      <p:cxnSp>
        <p:nvCxnSpPr>
          <p:cNvPr id="4" name="Straight Arrow Connector 3"/>
          <p:cNvCxnSpPr/>
          <p:nvPr/>
        </p:nvCxnSpPr>
        <p:spPr>
          <a:xfrm flipV="1">
            <a:off x="7165278" y="2452295"/>
            <a:ext cx="0" cy="12689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335554" y="2706972"/>
            <a:ext cx="561372" cy="770660"/>
          </a:xfrm>
          <a:prstGeom prst="rect">
            <a:avLst/>
          </a:prstGeom>
        </p:spPr>
        <p:txBody>
          <a:bodyPr wrap="none">
            <a:spAutoFit/>
          </a:bodyPr>
          <a:lstStyle/>
          <a:p>
            <a:r>
              <a:rPr lang="en-GB" sz="4408" b="1" dirty="0">
                <a:solidFill>
                  <a:srgbClr val="FF0000"/>
                </a:solidFill>
              </a:rPr>
              <a:t>X</a:t>
            </a:r>
          </a:p>
        </p:txBody>
      </p:sp>
      <p:sp>
        <p:nvSpPr>
          <p:cNvPr id="42" name="Rounded Rectangle 41"/>
          <p:cNvSpPr/>
          <p:nvPr/>
        </p:nvSpPr>
        <p:spPr>
          <a:xfrm>
            <a:off x="1019175" y="202360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Queuing</a:t>
            </a:r>
            <a:endParaRPr lang="en-GB" sz="1200" dirty="0">
              <a:solidFill>
                <a:schemeClr val="tx1">
                  <a:lumMod val="50000"/>
                </a:schemeClr>
              </a:solidFill>
            </a:endParaRPr>
          </a:p>
        </p:txBody>
      </p:sp>
      <p:sp>
        <p:nvSpPr>
          <p:cNvPr id="43" name="Rounded Rectangle 42"/>
          <p:cNvSpPr/>
          <p:nvPr/>
        </p:nvSpPr>
        <p:spPr>
          <a:xfrm>
            <a:off x="1019175" y="140563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Groups</a:t>
            </a:r>
            <a:endParaRPr lang="en-GB" sz="1200" dirty="0">
              <a:solidFill>
                <a:schemeClr val="tx1">
                  <a:lumMod val="50000"/>
                </a:schemeClr>
              </a:solidFill>
            </a:endParaRPr>
          </a:p>
        </p:txBody>
      </p:sp>
      <p:sp>
        <p:nvSpPr>
          <p:cNvPr id="44" name="Rounded Rectangle 43"/>
          <p:cNvSpPr/>
          <p:nvPr/>
        </p:nvSpPr>
        <p:spPr>
          <a:xfrm>
            <a:off x="1019175" y="325955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Switchboard</a:t>
            </a:r>
            <a:endParaRPr lang="en-GB" sz="1200" dirty="0">
              <a:solidFill>
                <a:schemeClr val="tx1">
                  <a:lumMod val="50000"/>
                </a:schemeClr>
              </a:solidFill>
            </a:endParaRPr>
          </a:p>
        </p:txBody>
      </p:sp>
      <p:sp>
        <p:nvSpPr>
          <p:cNvPr id="45" name="Rounded Rectangle 44"/>
          <p:cNvSpPr/>
          <p:nvPr/>
        </p:nvSpPr>
        <p:spPr>
          <a:xfrm>
            <a:off x="1019175" y="2641580"/>
            <a:ext cx="1400174" cy="509579"/>
          </a:xfrm>
          <a:prstGeom prst="roundRect">
            <a:avLst/>
          </a:prstGeom>
          <a:solidFill>
            <a:srgbClr val="EF7D00"/>
          </a:solid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dirty="0" smtClean="0">
                <a:solidFill>
                  <a:schemeClr val="bg1"/>
                </a:solidFill>
              </a:rPr>
              <a:t>Local Survivability</a:t>
            </a:r>
            <a:endParaRPr lang="en-GB" sz="1200" b="1" dirty="0">
              <a:solidFill>
                <a:schemeClr val="bg1"/>
              </a:solidFill>
            </a:endParaRPr>
          </a:p>
        </p:txBody>
      </p:sp>
      <p:sp>
        <p:nvSpPr>
          <p:cNvPr id="46" name="Rounded Rectangle 45"/>
          <p:cNvSpPr/>
          <p:nvPr/>
        </p:nvSpPr>
        <p:spPr>
          <a:xfrm>
            <a:off x="1019175" y="449550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Corporate Directory</a:t>
            </a:r>
            <a:endParaRPr lang="en-GB" sz="1200" dirty="0">
              <a:solidFill>
                <a:schemeClr val="tx1">
                  <a:lumMod val="50000"/>
                </a:schemeClr>
              </a:solidFill>
            </a:endParaRPr>
          </a:p>
        </p:txBody>
      </p:sp>
      <p:sp>
        <p:nvSpPr>
          <p:cNvPr id="47" name="Rounded Rectangle 46"/>
          <p:cNvSpPr/>
          <p:nvPr/>
        </p:nvSpPr>
        <p:spPr>
          <a:xfrm>
            <a:off x="1019175" y="387753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Multi-number / Shared Number</a:t>
            </a:r>
            <a:endParaRPr lang="en-GB" sz="1200" dirty="0">
              <a:solidFill>
                <a:schemeClr val="tx1">
                  <a:lumMod val="50000"/>
                </a:schemeClr>
              </a:solidFill>
            </a:endParaRPr>
          </a:p>
        </p:txBody>
      </p:sp>
      <p:sp>
        <p:nvSpPr>
          <p:cNvPr id="48" name="Rounded Rectangle 47"/>
          <p:cNvSpPr/>
          <p:nvPr/>
        </p:nvSpPr>
        <p:spPr>
          <a:xfrm>
            <a:off x="1019175" y="573145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Mobile Extension</a:t>
            </a:r>
            <a:endParaRPr lang="en-GB" sz="1200" dirty="0">
              <a:solidFill>
                <a:schemeClr val="tx1">
                  <a:lumMod val="50000"/>
                </a:schemeClr>
              </a:solidFill>
            </a:endParaRPr>
          </a:p>
        </p:txBody>
      </p:sp>
      <p:sp>
        <p:nvSpPr>
          <p:cNvPr id="49" name="Rounded Rectangle 48"/>
          <p:cNvSpPr/>
          <p:nvPr/>
        </p:nvSpPr>
        <p:spPr>
          <a:xfrm>
            <a:off x="1019175" y="511348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Hot Desk</a:t>
            </a:r>
            <a:endParaRPr lang="en-GB" sz="1200" dirty="0">
              <a:solidFill>
                <a:schemeClr val="tx1">
                  <a:lumMod val="50000"/>
                </a:schemeClr>
              </a:solidFill>
            </a:endParaRPr>
          </a:p>
        </p:txBody>
      </p:sp>
      <p:sp>
        <p:nvSpPr>
          <p:cNvPr id="50" name="Title 1"/>
          <p:cNvSpPr>
            <a:spLocks noGrp="1"/>
          </p:cNvSpPr>
          <p:nvPr>
            <p:ph type="ctrTitle"/>
          </p:nvPr>
        </p:nvSpPr>
        <p:spPr>
          <a:xfrm>
            <a:off x="503238" y="686926"/>
            <a:ext cx="9025792" cy="536830"/>
          </a:xfrm>
        </p:spPr>
        <p:txBody>
          <a:bodyPr/>
          <a:lstStyle/>
          <a:p>
            <a:r>
              <a:rPr lang="en-US" dirty="0" smtClean="0"/>
              <a:t>Features</a:t>
            </a:r>
            <a:endParaRPr lang="en-US" dirty="0"/>
          </a:p>
        </p:txBody>
      </p:sp>
    </p:spTree>
    <p:extLst>
      <p:ext uri="{BB962C8B-B14F-4D97-AF65-F5344CB8AC3E}">
        <p14:creationId xmlns:p14="http://schemas.microsoft.com/office/powerpoint/2010/main" val="8216369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Troubleshooting – Best Practices</a:t>
            </a:r>
            <a:endParaRPr lang="en-US" b="1" dirty="0"/>
          </a:p>
        </p:txBody>
      </p:sp>
      <p:pic>
        <p:nvPicPr>
          <p:cNvPr id="4" name="Picture 3"/>
          <p:cNvPicPr>
            <a:picLocks noChangeAspect="1"/>
          </p:cNvPicPr>
          <p:nvPr/>
        </p:nvPicPr>
        <p:blipFill>
          <a:blip r:embed="rId3"/>
          <a:stretch>
            <a:fillRect/>
          </a:stretch>
        </p:blipFill>
        <p:spPr>
          <a:xfrm>
            <a:off x="997528" y="2440896"/>
            <a:ext cx="5718776" cy="3841076"/>
          </a:xfrm>
          <a:prstGeom prst="rect">
            <a:avLst/>
          </a:prstGeom>
        </p:spPr>
      </p:pic>
      <p:sp>
        <p:nvSpPr>
          <p:cNvPr id="5" name="Rectangle 4"/>
          <p:cNvSpPr/>
          <p:nvPr/>
        </p:nvSpPr>
        <p:spPr>
          <a:xfrm>
            <a:off x="997528" y="1366057"/>
            <a:ext cx="7132319" cy="1015663"/>
          </a:xfrm>
          <a:prstGeom prst="rect">
            <a:avLst/>
          </a:prstGeom>
        </p:spPr>
        <p:txBody>
          <a:bodyPr wrap="square">
            <a:spAutoFit/>
          </a:bodyPr>
          <a:ls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a:lstStyle>
          <a:p>
            <a:r>
              <a:rPr lang="en-GB" sz="1200" b="1" dirty="0" smtClean="0">
                <a:solidFill>
                  <a:srgbClr val="EF7D00"/>
                </a:solidFill>
              </a:rPr>
              <a:t>Run a Traceroute or PingPlotter</a:t>
            </a:r>
          </a:p>
          <a:p>
            <a:endParaRPr lang="en-GB" sz="1200" b="1" dirty="0">
              <a:solidFill>
                <a:srgbClr val="C6093B"/>
              </a:solidFill>
            </a:endParaRPr>
          </a:p>
          <a:p>
            <a:r>
              <a:rPr lang="en-GB" sz="1200" dirty="0" smtClean="0">
                <a:solidFill>
                  <a:schemeClr val="tx1">
                    <a:lumMod val="50000"/>
                  </a:schemeClr>
                </a:solidFill>
              </a:rPr>
              <a:t>If a customer is reporting quality issues, this can often be a result of packet loss.</a:t>
            </a:r>
          </a:p>
          <a:p>
            <a:r>
              <a:rPr lang="en-GB" sz="1200" dirty="0" smtClean="0">
                <a:solidFill>
                  <a:schemeClr val="tx1">
                    <a:lumMod val="50000"/>
                  </a:schemeClr>
                </a:solidFill>
              </a:rPr>
              <a:t>Run a trace route from the customers site to the IPKTS relay or SIP server and see if it is indicating packet loss. Alternatively use </a:t>
            </a:r>
            <a:r>
              <a:rPr lang="en-GB" sz="1200" b="1" dirty="0" smtClean="0">
                <a:solidFill>
                  <a:srgbClr val="EF7D00"/>
                </a:solidFill>
              </a:rPr>
              <a:t>PingPlotter</a:t>
            </a:r>
          </a:p>
        </p:txBody>
      </p:sp>
    </p:spTree>
    <p:extLst>
      <p:ext uri="{BB962C8B-B14F-4D97-AF65-F5344CB8AC3E}">
        <p14:creationId xmlns:p14="http://schemas.microsoft.com/office/powerpoint/2010/main" val="38404838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Troubleshooting – Best Practices</a:t>
            </a:r>
            <a:endParaRPr lang="en-US" b="1" dirty="0"/>
          </a:p>
        </p:txBody>
      </p:sp>
      <p:sp>
        <p:nvSpPr>
          <p:cNvPr id="7" name="Rectangle 6"/>
          <p:cNvSpPr/>
          <p:nvPr/>
        </p:nvSpPr>
        <p:spPr>
          <a:xfrm>
            <a:off x="1449975" y="1716715"/>
            <a:ext cx="3421284" cy="1569660"/>
          </a:xfrm>
          <a:prstGeom prst="rect">
            <a:avLst/>
          </a:prstGeom>
        </p:spPr>
        <p:txBody>
          <a:bodyPr wrap="square">
            <a:spAutoFit/>
          </a:bodyPr>
          <a:ls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a:lstStyle>
          <a:p>
            <a:r>
              <a:rPr lang="en-GB" sz="1200" b="1" dirty="0" smtClean="0">
                <a:solidFill>
                  <a:srgbClr val="EF7D00"/>
                </a:solidFill>
              </a:rPr>
              <a:t>Run a network trace</a:t>
            </a:r>
          </a:p>
          <a:p>
            <a:endParaRPr lang="en-GB" sz="1200" b="1" dirty="0">
              <a:solidFill>
                <a:srgbClr val="C6093B"/>
              </a:solidFill>
            </a:endParaRPr>
          </a:p>
          <a:p>
            <a:r>
              <a:rPr lang="en-GB" sz="1200" dirty="0" smtClean="0">
                <a:solidFill>
                  <a:schemeClr val="tx1">
                    <a:lumMod val="50000"/>
                  </a:schemeClr>
                </a:solidFill>
              </a:rPr>
              <a:t>Loss of audio or one way audio is often caused my incorrectly configured firewalls. </a:t>
            </a:r>
          </a:p>
          <a:p>
            <a:endParaRPr lang="en-GB" sz="1200" b="1" dirty="0">
              <a:solidFill>
                <a:schemeClr val="tx1">
                  <a:lumMod val="50000"/>
                </a:schemeClr>
              </a:solidFill>
            </a:endParaRPr>
          </a:p>
          <a:p>
            <a:r>
              <a:rPr lang="en-GB" sz="1200" dirty="0" smtClean="0">
                <a:solidFill>
                  <a:schemeClr val="tx1">
                    <a:lumMod val="50000"/>
                  </a:schemeClr>
                </a:solidFill>
              </a:rPr>
              <a:t>Use Wireshark to run a network trace, this can then be filtered to inspect call traffic. Traces can be used to diagnose a number of issues. </a:t>
            </a:r>
            <a:endParaRPr lang="en-GB" sz="1200" dirty="0" smtClean="0">
              <a:solidFill>
                <a:srgbClr val="C6093B"/>
              </a:solidFill>
            </a:endParaRPr>
          </a:p>
        </p:txBody>
      </p:sp>
      <p:pic>
        <p:nvPicPr>
          <p:cNvPr id="8" name="Picture 7"/>
          <p:cNvPicPr>
            <a:picLocks noChangeAspect="1"/>
          </p:cNvPicPr>
          <p:nvPr/>
        </p:nvPicPr>
        <p:blipFill>
          <a:blip r:embed="rId2"/>
          <a:stretch>
            <a:fillRect/>
          </a:stretch>
        </p:blipFill>
        <p:spPr>
          <a:xfrm>
            <a:off x="5653303" y="1797673"/>
            <a:ext cx="3609499" cy="4232527"/>
          </a:xfrm>
          <a:prstGeom prst="rect">
            <a:avLst/>
          </a:prstGeom>
          <a:ln>
            <a:solidFill>
              <a:schemeClr val="tx1">
                <a:lumMod val="50000"/>
              </a:schemeClr>
            </a:solidFill>
          </a:ln>
        </p:spPr>
      </p:pic>
    </p:spTree>
    <p:extLst>
      <p:ext uri="{BB962C8B-B14F-4D97-AF65-F5344CB8AC3E}">
        <p14:creationId xmlns:p14="http://schemas.microsoft.com/office/powerpoint/2010/main" val="277804383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Troubleshooting – Best Practices</a:t>
            </a:r>
            <a:endParaRPr lang="en-US" b="1" dirty="0"/>
          </a:p>
        </p:txBody>
      </p:sp>
      <p:pic>
        <p:nvPicPr>
          <p:cNvPr id="3" name="Picture 2"/>
          <p:cNvPicPr>
            <a:picLocks noChangeAspect="1"/>
          </p:cNvPicPr>
          <p:nvPr/>
        </p:nvPicPr>
        <p:blipFill>
          <a:blip r:embed="rId2"/>
          <a:stretch>
            <a:fillRect/>
          </a:stretch>
        </p:blipFill>
        <p:spPr>
          <a:xfrm>
            <a:off x="503238" y="1645919"/>
            <a:ext cx="9090741" cy="4440295"/>
          </a:xfrm>
          <a:prstGeom prst="rect">
            <a:avLst/>
          </a:prstGeom>
        </p:spPr>
      </p:pic>
    </p:spTree>
    <p:extLst>
      <p:ext uri="{BB962C8B-B14F-4D97-AF65-F5344CB8AC3E}">
        <p14:creationId xmlns:p14="http://schemas.microsoft.com/office/powerpoint/2010/main" val="28663299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9161" y="1504950"/>
            <a:ext cx="6917114" cy="4650926"/>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lstStyle/>
          <a:p>
            <a:r>
              <a:rPr lang="en-US" b="1" dirty="0" smtClean="0"/>
              <a:t>PRAGMA TECHNICAL SUPPORT TEAM</a:t>
            </a:r>
            <a:endParaRPr lang="en-US" b="1" dirty="0"/>
          </a:p>
        </p:txBody>
      </p:sp>
      <p:sp>
        <p:nvSpPr>
          <p:cNvPr id="13" name="TextBox 12"/>
          <p:cNvSpPr txBox="1"/>
          <p:nvPr/>
        </p:nvSpPr>
        <p:spPr>
          <a:xfrm>
            <a:off x="1861292" y="5206657"/>
            <a:ext cx="1883635" cy="615553"/>
          </a:xfrm>
          <a:prstGeom prst="rect">
            <a:avLst/>
          </a:prstGeom>
          <a:noFill/>
        </p:spPr>
        <p:txBody>
          <a:bodyPr wrap="square" rtlCol="0">
            <a:spAutoFit/>
          </a:bodyPr>
          <a:lstStyle/>
          <a:p>
            <a:r>
              <a:rPr lang="en-GB" sz="1400" dirty="0" smtClean="0">
                <a:solidFill>
                  <a:srgbClr val="000000"/>
                </a:solidFill>
              </a:rPr>
              <a:t>Greg Skinner</a:t>
            </a:r>
          </a:p>
          <a:p>
            <a:endParaRPr lang="en-GB" dirty="0"/>
          </a:p>
        </p:txBody>
      </p:sp>
      <p:sp>
        <p:nvSpPr>
          <p:cNvPr id="14" name="TextBox 13"/>
          <p:cNvSpPr txBox="1"/>
          <p:nvPr/>
        </p:nvSpPr>
        <p:spPr>
          <a:xfrm>
            <a:off x="1769605" y="3331062"/>
            <a:ext cx="1883635" cy="615553"/>
          </a:xfrm>
          <a:prstGeom prst="rect">
            <a:avLst/>
          </a:prstGeom>
          <a:noFill/>
        </p:spPr>
        <p:txBody>
          <a:bodyPr wrap="square" rtlCol="0">
            <a:spAutoFit/>
          </a:bodyPr>
          <a:lstStyle/>
          <a:p>
            <a:r>
              <a:rPr lang="en-GB" sz="1400" dirty="0" smtClean="0">
                <a:solidFill>
                  <a:srgbClr val="000000"/>
                </a:solidFill>
              </a:rPr>
              <a:t>Steve Birchall</a:t>
            </a:r>
          </a:p>
          <a:p>
            <a:endParaRPr lang="en-GB" dirty="0"/>
          </a:p>
        </p:txBody>
      </p:sp>
      <p:sp>
        <p:nvSpPr>
          <p:cNvPr id="15" name="TextBox 14"/>
          <p:cNvSpPr txBox="1"/>
          <p:nvPr/>
        </p:nvSpPr>
        <p:spPr>
          <a:xfrm>
            <a:off x="4102088" y="3342006"/>
            <a:ext cx="1883635" cy="615553"/>
          </a:xfrm>
          <a:prstGeom prst="rect">
            <a:avLst/>
          </a:prstGeom>
          <a:noFill/>
        </p:spPr>
        <p:txBody>
          <a:bodyPr wrap="square" rtlCol="0">
            <a:spAutoFit/>
          </a:bodyPr>
          <a:lstStyle/>
          <a:p>
            <a:r>
              <a:rPr lang="en-GB" sz="1400" dirty="0" smtClean="0">
                <a:solidFill>
                  <a:srgbClr val="000000"/>
                </a:solidFill>
              </a:rPr>
              <a:t>Simon Colley</a:t>
            </a:r>
          </a:p>
          <a:p>
            <a:endParaRPr lang="en-GB" dirty="0"/>
          </a:p>
        </p:txBody>
      </p:sp>
      <p:sp>
        <p:nvSpPr>
          <p:cNvPr id="16" name="TextBox 15"/>
          <p:cNvSpPr txBox="1"/>
          <p:nvPr/>
        </p:nvSpPr>
        <p:spPr>
          <a:xfrm>
            <a:off x="4201733" y="5206657"/>
            <a:ext cx="1883635" cy="615553"/>
          </a:xfrm>
          <a:prstGeom prst="rect">
            <a:avLst/>
          </a:prstGeom>
          <a:noFill/>
        </p:spPr>
        <p:txBody>
          <a:bodyPr wrap="square" rtlCol="0">
            <a:spAutoFit/>
          </a:bodyPr>
          <a:lstStyle/>
          <a:p>
            <a:r>
              <a:rPr lang="en-GB" sz="1400" dirty="0" smtClean="0">
                <a:solidFill>
                  <a:srgbClr val="000000"/>
                </a:solidFill>
              </a:rPr>
              <a:t>Josh Aldridge</a:t>
            </a:r>
          </a:p>
          <a:p>
            <a:endParaRPr lang="en-GB" dirty="0"/>
          </a:p>
        </p:txBody>
      </p:sp>
      <p:sp>
        <p:nvSpPr>
          <p:cNvPr id="17" name="TextBox 16"/>
          <p:cNvSpPr txBox="1"/>
          <p:nvPr/>
        </p:nvSpPr>
        <p:spPr>
          <a:xfrm>
            <a:off x="6293386" y="5169013"/>
            <a:ext cx="1883635" cy="615553"/>
          </a:xfrm>
          <a:prstGeom prst="rect">
            <a:avLst/>
          </a:prstGeom>
          <a:noFill/>
        </p:spPr>
        <p:txBody>
          <a:bodyPr wrap="square" rtlCol="0">
            <a:spAutoFit/>
          </a:bodyPr>
          <a:lstStyle/>
          <a:p>
            <a:r>
              <a:rPr lang="en-GB" sz="1400" dirty="0" smtClean="0">
                <a:solidFill>
                  <a:srgbClr val="000000"/>
                </a:solidFill>
              </a:rPr>
              <a:t>Andrew Cleveland</a:t>
            </a:r>
          </a:p>
          <a:p>
            <a:endParaRPr lang="en-GB" dirty="0"/>
          </a:p>
        </p:txBody>
      </p:sp>
      <p:sp>
        <p:nvSpPr>
          <p:cNvPr id="18" name="TextBox 17"/>
          <p:cNvSpPr txBox="1"/>
          <p:nvPr/>
        </p:nvSpPr>
        <p:spPr>
          <a:xfrm>
            <a:off x="6565870" y="3346097"/>
            <a:ext cx="1883635" cy="615553"/>
          </a:xfrm>
          <a:prstGeom prst="rect">
            <a:avLst/>
          </a:prstGeom>
          <a:noFill/>
        </p:spPr>
        <p:txBody>
          <a:bodyPr wrap="square" rtlCol="0">
            <a:spAutoFit/>
          </a:bodyPr>
          <a:lstStyle/>
          <a:p>
            <a:r>
              <a:rPr lang="en-GB" sz="1400" dirty="0" smtClean="0">
                <a:solidFill>
                  <a:srgbClr val="000000"/>
                </a:solidFill>
              </a:rPr>
              <a:t>Mark Jones</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617" y="1928040"/>
            <a:ext cx="1572768" cy="14020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3343" y="1602926"/>
            <a:ext cx="2651760" cy="176174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9952" y="1768976"/>
            <a:ext cx="1767840" cy="1591056"/>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7449"/>
          <a:stretch/>
        </p:blipFill>
        <p:spPr>
          <a:xfrm>
            <a:off x="1523999" y="3713137"/>
            <a:ext cx="1799785" cy="149352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9216" y="3634584"/>
            <a:ext cx="2157984" cy="1566672"/>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r="15045"/>
          <a:stretch/>
        </p:blipFill>
        <p:spPr>
          <a:xfrm>
            <a:off x="6083176" y="3634584"/>
            <a:ext cx="1936874" cy="1566672"/>
          </a:xfrm>
          <a:prstGeom prst="rect">
            <a:avLst/>
          </a:prstGeom>
        </p:spPr>
      </p:pic>
    </p:spTree>
    <p:extLst>
      <p:ext uri="{BB962C8B-B14F-4D97-AF65-F5344CB8AC3E}">
        <p14:creationId xmlns:p14="http://schemas.microsoft.com/office/powerpoint/2010/main" val="2545534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Features</a:t>
            </a:r>
            <a:endParaRPr lang="en-US" dirty="0"/>
          </a:p>
        </p:txBody>
      </p:sp>
      <p:sp>
        <p:nvSpPr>
          <p:cNvPr id="5" name="Text Placeholder 3"/>
          <p:cNvSpPr txBox="1">
            <a:spLocks/>
          </p:cNvSpPr>
          <p:nvPr/>
        </p:nvSpPr>
        <p:spPr>
          <a:xfrm>
            <a:off x="1057275" y="1389591"/>
            <a:ext cx="8222192" cy="4887384"/>
          </a:xfrm>
          <a:prstGeom prst="rect">
            <a:avLst/>
          </a:prstGeom>
        </p:spPr>
        <p:txBody>
          <a:bodyPr vert="horz"/>
          <a:lstStyle>
            <a:lvl1pPr marL="377979" indent="-377979"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1pPr>
            <a:lvl2pPr marL="818954" indent="-314982"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2pPr>
            <a:lvl3pPr marL="1259929" indent="-251986"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3pPr>
            <a:lvl4pPr marL="1763900" indent="-251986"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4pPr>
            <a:lvl5pPr marL="2267872" indent="-251986"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sz="1600" dirty="0"/>
          </a:p>
        </p:txBody>
      </p:sp>
      <p:sp>
        <p:nvSpPr>
          <p:cNvPr id="6" name="Rounded Rectangle 5"/>
          <p:cNvSpPr/>
          <p:nvPr/>
        </p:nvSpPr>
        <p:spPr>
          <a:xfrm>
            <a:off x="1019175" y="202360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Queuing</a:t>
            </a:r>
            <a:endParaRPr lang="en-GB" sz="1200" dirty="0">
              <a:solidFill>
                <a:schemeClr val="tx1">
                  <a:lumMod val="50000"/>
                </a:schemeClr>
              </a:solidFill>
            </a:endParaRPr>
          </a:p>
        </p:txBody>
      </p:sp>
      <p:sp>
        <p:nvSpPr>
          <p:cNvPr id="7" name="Rounded Rectangle 6"/>
          <p:cNvSpPr/>
          <p:nvPr/>
        </p:nvSpPr>
        <p:spPr>
          <a:xfrm>
            <a:off x="1019175" y="140563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Groups</a:t>
            </a:r>
            <a:endParaRPr lang="en-GB" sz="1200" dirty="0">
              <a:solidFill>
                <a:schemeClr val="tx1">
                  <a:lumMod val="50000"/>
                </a:schemeClr>
              </a:solidFill>
            </a:endParaRPr>
          </a:p>
        </p:txBody>
      </p:sp>
      <p:sp>
        <p:nvSpPr>
          <p:cNvPr id="8" name="Rounded Rectangle 7"/>
          <p:cNvSpPr/>
          <p:nvPr/>
        </p:nvSpPr>
        <p:spPr>
          <a:xfrm>
            <a:off x="1019175" y="3259555"/>
            <a:ext cx="1400174" cy="509579"/>
          </a:xfrm>
          <a:prstGeom prst="roundRect">
            <a:avLst/>
          </a:prstGeom>
          <a:solidFill>
            <a:srgbClr val="EF7D00"/>
          </a:solid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dirty="0" smtClean="0">
                <a:solidFill>
                  <a:schemeClr val="bg1"/>
                </a:solidFill>
              </a:rPr>
              <a:t>Switchboard</a:t>
            </a:r>
            <a:endParaRPr lang="en-GB" sz="1200" b="1" dirty="0">
              <a:solidFill>
                <a:schemeClr val="bg1"/>
              </a:solidFill>
            </a:endParaRPr>
          </a:p>
        </p:txBody>
      </p:sp>
      <p:sp>
        <p:nvSpPr>
          <p:cNvPr id="9" name="Rounded Rectangle 8"/>
          <p:cNvSpPr/>
          <p:nvPr/>
        </p:nvSpPr>
        <p:spPr>
          <a:xfrm>
            <a:off x="1019175" y="264158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Local</a:t>
            </a:r>
            <a:r>
              <a:rPr lang="en-GB" sz="1200" dirty="0" smtClean="0">
                <a:solidFill>
                  <a:schemeClr val="bg1"/>
                </a:solidFill>
              </a:rPr>
              <a:t> </a:t>
            </a:r>
            <a:r>
              <a:rPr lang="en-GB" sz="1200" dirty="0" smtClean="0">
                <a:solidFill>
                  <a:schemeClr val="tx1">
                    <a:lumMod val="50000"/>
                  </a:schemeClr>
                </a:solidFill>
              </a:rPr>
              <a:t>Survivability</a:t>
            </a:r>
            <a:endParaRPr lang="en-GB" sz="1200" dirty="0">
              <a:solidFill>
                <a:schemeClr val="tx1">
                  <a:lumMod val="50000"/>
                </a:schemeClr>
              </a:solidFill>
            </a:endParaRPr>
          </a:p>
        </p:txBody>
      </p:sp>
      <p:sp>
        <p:nvSpPr>
          <p:cNvPr id="10" name="Rounded Rectangle 9"/>
          <p:cNvSpPr/>
          <p:nvPr/>
        </p:nvSpPr>
        <p:spPr>
          <a:xfrm>
            <a:off x="1019175" y="449550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Corporate Directory</a:t>
            </a:r>
            <a:endParaRPr lang="en-GB" sz="1200" dirty="0">
              <a:solidFill>
                <a:schemeClr val="tx1">
                  <a:lumMod val="50000"/>
                </a:schemeClr>
              </a:solidFill>
            </a:endParaRPr>
          </a:p>
        </p:txBody>
      </p:sp>
      <p:sp>
        <p:nvSpPr>
          <p:cNvPr id="11" name="Rounded Rectangle 10"/>
          <p:cNvSpPr/>
          <p:nvPr/>
        </p:nvSpPr>
        <p:spPr>
          <a:xfrm>
            <a:off x="1019175" y="387753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Multi-number / Shared Number</a:t>
            </a:r>
            <a:endParaRPr lang="en-GB" sz="1200" dirty="0">
              <a:solidFill>
                <a:schemeClr val="tx1">
                  <a:lumMod val="50000"/>
                </a:schemeClr>
              </a:solidFill>
            </a:endParaRPr>
          </a:p>
        </p:txBody>
      </p:sp>
      <p:sp>
        <p:nvSpPr>
          <p:cNvPr id="12" name="Rounded Rectangle 11"/>
          <p:cNvSpPr/>
          <p:nvPr/>
        </p:nvSpPr>
        <p:spPr>
          <a:xfrm>
            <a:off x="1019175" y="573145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Mobile Extension</a:t>
            </a:r>
            <a:endParaRPr lang="en-GB" sz="1200" dirty="0">
              <a:solidFill>
                <a:schemeClr val="tx1">
                  <a:lumMod val="50000"/>
                </a:schemeClr>
              </a:solidFill>
            </a:endParaRPr>
          </a:p>
        </p:txBody>
      </p:sp>
      <p:sp>
        <p:nvSpPr>
          <p:cNvPr id="13" name="Rounded Rectangle 12"/>
          <p:cNvSpPr/>
          <p:nvPr/>
        </p:nvSpPr>
        <p:spPr>
          <a:xfrm>
            <a:off x="1019175" y="511348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Hot Desk</a:t>
            </a:r>
            <a:endParaRPr lang="en-GB" sz="1200" dirty="0">
              <a:solidFill>
                <a:schemeClr val="tx1">
                  <a:lumMod val="50000"/>
                </a:schemeClr>
              </a:solidFill>
            </a:endParaRPr>
          </a:p>
        </p:txBody>
      </p:sp>
      <p:sp>
        <p:nvSpPr>
          <p:cNvPr id="16" name="Rectangle 15"/>
          <p:cNvSpPr/>
          <p:nvPr/>
        </p:nvSpPr>
        <p:spPr>
          <a:xfrm>
            <a:off x="6905851" y="1764417"/>
            <a:ext cx="4157335" cy="1754326"/>
          </a:xfrm>
          <a:prstGeom prst="rect">
            <a:avLst/>
          </a:prstGeom>
        </p:spPr>
        <p:txBody>
          <a:bodyPr wrap="square">
            <a:spAutoFit/>
          </a:bodyPr>
          <a:lstStyle/>
          <a:p>
            <a:r>
              <a:rPr lang="en-GB" sz="1200" b="1" u="sng" dirty="0">
                <a:solidFill>
                  <a:srgbClr val="EF7D00"/>
                </a:solidFill>
              </a:rPr>
              <a:t>Switchboard (IP Attendant)</a:t>
            </a:r>
          </a:p>
          <a:p>
            <a:endParaRPr lang="en-US" altLang="ko-KR" sz="1200" dirty="0" smtClean="0">
              <a:solidFill>
                <a:srgbClr val="58585A"/>
              </a:solidFill>
              <a:ea typeface="굴림" pitchFamily="50" charset="-127"/>
              <a:cs typeface="Arial" pitchFamily="34" charset="0"/>
            </a:endParaRPr>
          </a:p>
          <a:p>
            <a:pPr marL="171450" indent="-171450">
              <a:buFont typeface="Arial" panose="020B0604020202020204" pitchFamily="34" charset="0"/>
              <a:buChar char="•"/>
            </a:pPr>
            <a:r>
              <a:rPr lang="en-US" altLang="ko-KR" sz="1200" dirty="0" smtClean="0">
                <a:solidFill>
                  <a:srgbClr val="58585A"/>
                </a:solidFill>
                <a:ea typeface="굴림" pitchFamily="50" charset="-127"/>
                <a:cs typeface="Arial" pitchFamily="34" charset="0"/>
              </a:rPr>
              <a:t>Show </a:t>
            </a:r>
            <a:r>
              <a:rPr lang="en-US" altLang="ko-KR" sz="1200" dirty="0">
                <a:solidFill>
                  <a:srgbClr val="58585A"/>
                </a:solidFill>
                <a:ea typeface="굴림" pitchFamily="50" charset="-127"/>
                <a:cs typeface="Arial" pitchFamily="34" charset="0"/>
              </a:rPr>
              <a:t>member </a:t>
            </a:r>
            <a:r>
              <a:rPr lang="en-US" altLang="ko-KR" sz="1200" dirty="0" smtClean="0">
                <a:solidFill>
                  <a:srgbClr val="58585A"/>
                </a:solidFill>
                <a:ea typeface="굴림" pitchFamily="50" charset="-127"/>
                <a:cs typeface="Arial" pitchFamily="34" charset="0"/>
              </a:rPr>
              <a:t>status</a:t>
            </a:r>
          </a:p>
          <a:p>
            <a:pPr marL="171450" indent="-171450">
              <a:buFont typeface="Arial" panose="020B0604020202020204" pitchFamily="34" charset="0"/>
              <a:buChar char="•"/>
            </a:pPr>
            <a:r>
              <a:rPr lang="en-US" altLang="ko-KR" sz="1200" dirty="0" smtClean="0">
                <a:solidFill>
                  <a:srgbClr val="58585A"/>
                </a:solidFill>
                <a:ea typeface="굴림" pitchFamily="50" charset="-127"/>
                <a:cs typeface="Arial" pitchFamily="34" charset="0"/>
              </a:rPr>
              <a:t>Simple Call Management</a:t>
            </a:r>
          </a:p>
          <a:p>
            <a:pPr marL="171450" indent="-171450">
              <a:buFont typeface="Arial" panose="020B0604020202020204" pitchFamily="34" charset="0"/>
              <a:buChar char="•"/>
            </a:pPr>
            <a:r>
              <a:rPr lang="en-US" altLang="ko-KR" sz="1200" dirty="0" smtClean="0">
                <a:solidFill>
                  <a:srgbClr val="58585A"/>
                </a:solidFill>
                <a:ea typeface="굴림" pitchFamily="50" charset="-127"/>
                <a:cs typeface="Arial" pitchFamily="34" charset="0"/>
              </a:rPr>
              <a:t>Simple </a:t>
            </a:r>
            <a:r>
              <a:rPr lang="en-US" altLang="ko-KR" sz="1200" dirty="0">
                <a:solidFill>
                  <a:srgbClr val="58585A"/>
                </a:solidFill>
                <a:ea typeface="굴림" pitchFamily="50" charset="-127"/>
                <a:cs typeface="Arial" pitchFamily="34" charset="0"/>
              </a:rPr>
              <a:t>call </a:t>
            </a:r>
            <a:r>
              <a:rPr lang="en-US" altLang="ko-KR" sz="1200" dirty="0" smtClean="0">
                <a:solidFill>
                  <a:srgbClr val="58585A"/>
                </a:solidFill>
                <a:ea typeface="굴림" pitchFamily="50" charset="-127"/>
                <a:cs typeface="Arial" pitchFamily="34" charset="0"/>
              </a:rPr>
              <a:t>forwarding</a:t>
            </a:r>
          </a:p>
          <a:p>
            <a:pPr marL="171450" indent="-171450">
              <a:buFont typeface="Arial" panose="020B0604020202020204" pitchFamily="34" charset="0"/>
              <a:buChar char="•"/>
            </a:pPr>
            <a:r>
              <a:rPr lang="en-US" altLang="ko-KR" sz="1200" dirty="0" smtClean="0">
                <a:solidFill>
                  <a:srgbClr val="58585A"/>
                </a:solidFill>
                <a:ea typeface="굴림" pitchFamily="50" charset="-127"/>
                <a:cs typeface="Arial" pitchFamily="34" charset="0"/>
              </a:rPr>
              <a:t>Call </a:t>
            </a:r>
            <a:r>
              <a:rPr lang="en-US" altLang="ko-KR" sz="1200" dirty="0">
                <a:solidFill>
                  <a:srgbClr val="58585A"/>
                </a:solidFill>
                <a:ea typeface="굴림" pitchFamily="50" charset="-127"/>
                <a:cs typeface="Arial" pitchFamily="34" charset="0"/>
              </a:rPr>
              <a:t>queue </a:t>
            </a:r>
            <a:r>
              <a:rPr lang="en-US" altLang="ko-KR" sz="1200" dirty="0" smtClean="0">
                <a:solidFill>
                  <a:srgbClr val="58585A"/>
                </a:solidFill>
                <a:ea typeface="굴림" pitchFamily="50" charset="-127"/>
                <a:cs typeface="Arial" pitchFamily="34" charset="0"/>
              </a:rPr>
              <a:t>management</a:t>
            </a:r>
          </a:p>
          <a:p>
            <a:pPr marL="171450" indent="-171450">
              <a:buFont typeface="Arial" panose="020B0604020202020204" pitchFamily="34" charset="0"/>
              <a:buChar char="•"/>
            </a:pPr>
            <a:r>
              <a:rPr lang="en-US" altLang="ko-KR" sz="1200" dirty="0" smtClean="0">
                <a:solidFill>
                  <a:srgbClr val="58585A"/>
                </a:solidFill>
                <a:ea typeface="굴림" pitchFamily="50" charset="-127"/>
                <a:cs typeface="Arial" pitchFamily="34" charset="0"/>
              </a:rPr>
              <a:t>Integrated Reports</a:t>
            </a:r>
            <a:endParaRPr lang="en-US" altLang="ko-KR" sz="1200" dirty="0">
              <a:solidFill>
                <a:srgbClr val="58585A"/>
              </a:solidFill>
              <a:ea typeface="굴림" pitchFamily="50" charset="-127"/>
              <a:cs typeface="Arial" pitchFamily="34" charset="0"/>
            </a:endParaRPr>
          </a:p>
          <a:p>
            <a:endParaRPr lang="en-GB" sz="1200" dirty="0">
              <a:solidFill>
                <a:schemeClr val="tx1">
                  <a:lumMod val="50000"/>
                </a:schemeClr>
              </a:solidFill>
            </a:endParaRPr>
          </a:p>
          <a:p>
            <a:pPr marL="171450" indent="-171450">
              <a:buFont typeface="Arial" panose="020B0604020202020204" pitchFamily="34" charset="0"/>
              <a:buChar char="•"/>
            </a:pPr>
            <a:endParaRPr lang="en-GB" sz="1200" dirty="0">
              <a:solidFill>
                <a:schemeClr val="tx1">
                  <a:lumMod val="50000"/>
                </a:schemeClr>
              </a:solidFill>
            </a:endParaRPr>
          </a:p>
        </p:txBody>
      </p:sp>
      <p:pic>
        <p:nvPicPr>
          <p:cNvPr id="14" name="Picture 2"/>
          <p:cNvPicPr>
            <a:picLocks noChangeAspect="1" noChangeArrowheads="1"/>
          </p:cNvPicPr>
          <p:nvPr/>
        </p:nvPicPr>
        <p:blipFill>
          <a:blip r:embed="rId2"/>
          <a:srcRect/>
          <a:stretch>
            <a:fillRect/>
          </a:stretch>
        </p:blipFill>
        <p:spPr bwMode="auto">
          <a:xfrm>
            <a:off x="2635841" y="2047980"/>
            <a:ext cx="4053518" cy="3081784"/>
          </a:xfrm>
          <a:prstGeom prst="rect">
            <a:avLst/>
          </a:prstGeom>
          <a:noFill/>
          <a:ln>
            <a:noFill/>
          </a:ln>
          <a:effectLst>
            <a:prstShdw prst="shdw17" dist="17961" dir="2700000">
              <a:srgbClr val="89BA17">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38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Features</a:t>
            </a:r>
            <a:endParaRPr lang="en-US" dirty="0"/>
          </a:p>
        </p:txBody>
      </p:sp>
      <p:sp>
        <p:nvSpPr>
          <p:cNvPr id="5" name="Text Placeholder 3"/>
          <p:cNvSpPr txBox="1">
            <a:spLocks/>
          </p:cNvSpPr>
          <p:nvPr/>
        </p:nvSpPr>
        <p:spPr>
          <a:xfrm>
            <a:off x="1057275" y="1389591"/>
            <a:ext cx="8222192" cy="4887384"/>
          </a:xfrm>
          <a:prstGeom prst="rect">
            <a:avLst/>
          </a:prstGeom>
        </p:spPr>
        <p:txBody>
          <a:bodyPr vert="horz"/>
          <a:lstStyle>
            <a:lvl1pPr marL="377979" indent="-377979"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1pPr>
            <a:lvl2pPr marL="818954" indent="-314982"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2pPr>
            <a:lvl3pPr marL="1259929" indent="-251986"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3pPr>
            <a:lvl4pPr marL="1763900" indent="-251986"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4pPr>
            <a:lvl5pPr marL="2267872" indent="-251986"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sz="1600" dirty="0"/>
          </a:p>
        </p:txBody>
      </p:sp>
      <p:sp>
        <p:nvSpPr>
          <p:cNvPr id="6" name="Rounded Rectangle 5"/>
          <p:cNvSpPr/>
          <p:nvPr/>
        </p:nvSpPr>
        <p:spPr>
          <a:xfrm>
            <a:off x="1019175" y="202360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Queuing</a:t>
            </a:r>
            <a:endParaRPr lang="en-GB" sz="1200" dirty="0">
              <a:solidFill>
                <a:schemeClr val="tx1">
                  <a:lumMod val="50000"/>
                </a:schemeClr>
              </a:solidFill>
            </a:endParaRPr>
          </a:p>
        </p:txBody>
      </p:sp>
      <p:sp>
        <p:nvSpPr>
          <p:cNvPr id="7" name="Rounded Rectangle 6"/>
          <p:cNvSpPr/>
          <p:nvPr/>
        </p:nvSpPr>
        <p:spPr>
          <a:xfrm>
            <a:off x="1019175" y="140563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Groups</a:t>
            </a:r>
            <a:endParaRPr lang="en-GB" sz="1200" dirty="0">
              <a:solidFill>
                <a:schemeClr val="tx1">
                  <a:lumMod val="50000"/>
                </a:schemeClr>
              </a:solidFill>
            </a:endParaRPr>
          </a:p>
        </p:txBody>
      </p:sp>
      <p:sp>
        <p:nvSpPr>
          <p:cNvPr id="8" name="Rounded Rectangle 7"/>
          <p:cNvSpPr/>
          <p:nvPr/>
        </p:nvSpPr>
        <p:spPr>
          <a:xfrm>
            <a:off x="1019175" y="325955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Switchboard</a:t>
            </a:r>
            <a:endParaRPr lang="en-GB" sz="1200" dirty="0">
              <a:solidFill>
                <a:schemeClr val="tx1">
                  <a:lumMod val="50000"/>
                </a:schemeClr>
              </a:solidFill>
            </a:endParaRPr>
          </a:p>
        </p:txBody>
      </p:sp>
      <p:sp>
        <p:nvSpPr>
          <p:cNvPr id="9" name="Rounded Rectangle 8"/>
          <p:cNvSpPr/>
          <p:nvPr/>
        </p:nvSpPr>
        <p:spPr>
          <a:xfrm>
            <a:off x="1019175" y="264158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Local Survivability</a:t>
            </a:r>
            <a:endParaRPr lang="en-GB" sz="1200" dirty="0">
              <a:solidFill>
                <a:schemeClr val="tx1">
                  <a:lumMod val="50000"/>
                </a:schemeClr>
              </a:solidFill>
            </a:endParaRPr>
          </a:p>
        </p:txBody>
      </p:sp>
      <p:sp>
        <p:nvSpPr>
          <p:cNvPr id="10" name="Rounded Rectangle 9"/>
          <p:cNvSpPr/>
          <p:nvPr/>
        </p:nvSpPr>
        <p:spPr>
          <a:xfrm>
            <a:off x="1019175" y="449550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Corporate Directory</a:t>
            </a:r>
            <a:endParaRPr lang="en-GB" sz="1200" dirty="0">
              <a:solidFill>
                <a:schemeClr val="tx1">
                  <a:lumMod val="50000"/>
                </a:schemeClr>
              </a:solidFill>
            </a:endParaRPr>
          </a:p>
        </p:txBody>
      </p:sp>
      <p:sp>
        <p:nvSpPr>
          <p:cNvPr id="11" name="Rounded Rectangle 10"/>
          <p:cNvSpPr/>
          <p:nvPr/>
        </p:nvSpPr>
        <p:spPr>
          <a:xfrm>
            <a:off x="1019175" y="3877530"/>
            <a:ext cx="1400174" cy="509579"/>
          </a:xfrm>
          <a:prstGeom prst="roundRect">
            <a:avLst/>
          </a:prstGeom>
          <a:solidFill>
            <a:srgbClr val="EF7D00"/>
          </a:solid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dirty="0" smtClean="0">
                <a:solidFill>
                  <a:schemeClr val="bg1"/>
                </a:solidFill>
              </a:rPr>
              <a:t>Multi-number / Shared Number</a:t>
            </a:r>
            <a:endParaRPr lang="en-GB" sz="1200" b="1" dirty="0">
              <a:solidFill>
                <a:schemeClr val="bg1"/>
              </a:solidFill>
            </a:endParaRPr>
          </a:p>
        </p:txBody>
      </p:sp>
      <p:sp>
        <p:nvSpPr>
          <p:cNvPr id="12" name="Rounded Rectangle 11"/>
          <p:cNvSpPr/>
          <p:nvPr/>
        </p:nvSpPr>
        <p:spPr>
          <a:xfrm>
            <a:off x="1019175" y="573145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Mobile Extension</a:t>
            </a:r>
            <a:endParaRPr lang="en-GB" sz="1200" dirty="0">
              <a:solidFill>
                <a:schemeClr val="tx1">
                  <a:lumMod val="50000"/>
                </a:schemeClr>
              </a:solidFill>
            </a:endParaRPr>
          </a:p>
        </p:txBody>
      </p:sp>
      <p:sp>
        <p:nvSpPr>
          <p:cNvPr id="13" name="Rounded Rectangle 12"/>
          <p:cNvSpPr/>
          <p:nvPr/>
        </p:nvSpPr>
        <p:spPr>
          <a:xfrm>
            <a:off x="1019175" y="511348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Hot Desk</a:t>
            </a:r>
            <a:endParaRPr lang="en-GB" sz="1200" dirty="0">
              <a:solidFill>
                <a:schemeClr val="tx1">
                  <a:lumMod val="50000"/>
                </a:schemeClr>
              </a:solidFill>
            </a:endParaRPr>
          </a:p>
        </p:txBody>
      </p:sp>
      <p:sp>
        <p:nvSpPr>
          <p:cNvPr id="18" name="Rectangle 17"/>
          <p:cNvSpPr/>
          <p:nvPr/>
        </p:nvSpPr>
        <p:spPr>
          <a:xfrm>
            <a:off x="5274127" y="1576471"/>
            <a:ext cx="4595485" cy="4154984"/>
          </a:xfrm>
          <a:prstGeom prst="rect">
            <a:avLst/>
          </a:prstGeom>
        </p:spPr>
        <p:txBody>
          <a:bodyPr wrap="square">
            <a:spAutoFit/>
          </a:bodyPr>
          <a:lstStyle/>
          <a:p>
            <a:r>
              <a:rPr lang="en-GB" sz="1200" b="1" dirty="0" smtClean="0">
                <a:solidFill>
                  <a:srgbClr val="EF7D00"/>
                </a:solidFill>
              </a:rPr>
              <a:t>Multiple Numbers</a:t>
            </a:r>
          </a:p>
          <a:p>
            <a:pPr marL="171450" indent="-171450">
              <a:buFont typeface="Arial" panose="020B0604020202020204" pitchFamily="34" charset="0"/>
              <a:buChar char="•"/>
            </a:pPr>
            <a:r>
              <a:rPr lang="en-GB" sz="1200" dirty="0" smtClean="0">
                <a:solidFill>
                  <a:schemeClr val="tx1">
                    <a:lumMod val="50000"/>
                  </a:schemeClr>
                </a:solidFill>
              </a:rPr>
              <a:t>Assign multiple numbers to a single device</a:t>
            </a:r>
          </a:p>
          <a:p>
            <a:endParaRPr lang="en-GB" sz="1200" dirty="0" smtClean="0">
              <a:solidFill>
                <a:schemeClr val="tx1">
                  <a:lumMod val="50000"/>
                </a:schemeClr>
              </a:solidFill>
            </a:endParaRPr>
          </a:p>
          <a:p>
            <a:endParaRPr lang="en-GB" sz="1200" b="1" dirty="0" smtClean="0">
              <a:solidFill>
                <a:srgbClr val="C6093B"/>
              </a:solidFill>
            </a:endParaRPr>
          </a:p>
          <a:p>
            <a:endParaRPr lang="en-GB" sz="1200" b="1" dirty="0">
              <a:solidFill>
                <a:srgbClr val="C6093B"/>
              </a:solidFill>
            </a:endParaRPr>
          </a:p>
          <a:p>
            <a:endParaRPr lang="en-GB" sz="1200" b="1" dirty="0" smtClean="0">
              <a:solidFill>
                <a:srgbClr val="C6093B"/>
              </a:solidFill>
            </a:endParaRPr>
          </a:p>
          <a:p>
            <a:endParaRPr lang="en-GB" sz="1200" b="1" dirty="0" smtClean="0">
              <a:solidFill>
                <a:srgbClr val="C6093B"/>
              </a:solidFill>
            </a:endParaRPr>
          </a:p>
          <a:p>
            <a:r>
              <a:rPr lang="en-GB" sz="1200" b="1" dirty="0" smtClean="0">
                <a:solidFill>
                  <a:srgbClr val="EF7D00"/>
                </a:solidFill>
              </a:rPr>
              <a:t>Shared Number</a:t>
            </a:r>
          </a:p>
          <a:p>
            <a:pPr marL="171450" indent="-171450">
              <a:buFont typeface="Arial" panose="020B0604020202020204" pitchFamily="34" charset="0"/>
              <a:buChar char="•"/>
            </a:pPr>
            <a:r>
              <a:rPr lang="en-GB" sz="1200" dirty="0" smtClean="0">
                <a:solidFill>
                  <a:schemeClr val="tx1">
                    <a:lumMod val="50000"/>
                  </a:schemeClr>
                </a:solidFill>
              </a:rPr>
              <a:t>Multiple users can share a single number – Boss/Secretary</a:t>
            </a:r>
            <a:endParaRPr lang="en-GB" sz="1200" dirty="0">
              <a:solidFill>
                <a:schemeClr val="tx1">
                  <a:lumMod val="50000"/>
                </a:schemeClr>
              </a:solidFill>
            </a:endParaRPr>
          </a:p>
          <a:p>
            <a:endParaRPr lang="en-GB" sz="1200" dirty="0"/>
          </a:p>
          <a:p>
            <a:endParaRPr lang="en-GB" sz="1200" dirty="0"/>
          </a:p>
          <a:p>
            <a:endParaRPr lang="en-GB" sz="1200" b="1" dirty="0" smtClean="0">
              <a:solidFill>
                <a:srgbClr val="C6093B"/>
              </a:solidFill>
            </a:endParaRPr>
          </a:p>
          <a:p>
            <a:endParaRPr lang="en-GB" sz="1200" b="1" dirty="0">
              <a:solidFill>
                <a:srgbClr val="C6093B"/>
              </a:solidFill>
            </a:endParaRPr>
          </a:p>
          <a:p>
            <a:endParaRPr lang="en-GB" sz="1200" b="1" dirty="0" smtClean="0">
              <a:solidFill>
                <a:srgbClr val="C6093B"/>
              </a:solidFill>
            </a:endParaRPr>
          </a:p>
          <a:p>
            <a:endParaRPr lang="en-GB" sz="1200" b="1" dirty="0" smtClean="0">
              <a:solidFill>
                <a:srgbClr val="C6093B"/>
              </a:solidFill>
            </a:endParaRPr>
          </a:p>
          <a:p>
            <a:endParaRPr lang="en-GB" sz="1200" b="1" dirty="0">
              <a:solidFill>
                <a:srgbClr val="C6093B"/>
              </a:solidFill>
            </a:endParaRPr>
          </a:p>
          <a:p>
            <a:endParaRPr lang="en-GB" sz="1200" b="1" dirty="0" smtClean="0">
              <a:solidFill>
                <a:srgbClr val="C6093B"/>
              </a:solidFill>
            </a:endParaRPr>
          </a:p>
          <a:p>
            <a:endParaRPr lang="en-GB" sz="1200" b="1" dirty="0">
              <a:solidFill>
                <a:srgbClr val="C6093B"/>
              </a:solidFill>
            </a:endParaRPr>
          </a:p>
          <a:p>
            <a:endParaRPr lang="en-GB" sz="1200" b="1" dirty="0" smtClean="0">
              <a:solidFill>
                <a:srgbClr val="C6093B"/>
              </a:solidFill>
            </a:endParaRPr>
          </a:p>
          <a:p>
            <a:r>
              <a:rPr lang="en-GB" sz="1200" b="1" dirty="0" smtClean="0">
                <a:solidFill>
                  <a:srgbClr val="EF7D00"/>
                </a:solidFill>
              </a:rPr>
              <a:t>One Number Twinning</a:t>
            </a:r>
            <a:endParaRPr lang="en-GB" sz="1200" dirty="0">
              <a:solidFill>
                <a:srgbClr val="EF7D00"/>
              </a:solidFill>
            </a:endParaRPr>
          </a:p>
          <a:p>
            <a:pPr marL="171450" indent="-171450">
              <a:buFont typeface="Arial" panose="020B0604020202020204" pitchFamily="34" charset="0"/>
              <a:buChar char="•"/>
            </a:pPr>
            <a:r>
              <a:rPr lang="en-GB" sz="1200" dirty="0">
                <a:solidFill>
                  <a:schemeClr val="tx1">
                    <a:lumMod val="50000"/>
                  </a:schemeClr>
                </a:solidFill>
              </a:rPr>
              <a:t>Max 4 phones can work with one business </a:t>
            </a:r>
            <a:r>
              <a:rPr lang="en-GB" sz="1200" dirty="0" smtClean="0">
                <a:solidFill>
                  <a:schemeClr val="tx1">
                    <a:lumMod val="50000"/>
                  </a:schemeClr>
                </a:solidFill>
              </a:rPr>
              <a:t>number including </a:t>
            </a:r>
            <a:r>
              <a:rPr lang="en-GB" sz="1200" dirty="0">
                <a:solidFill>
                  <a:schemeClr val="tx1">
                    <a:lumMod val="50000"/>
                  </a:schemeClr>
                </a:solidFill>
              </a:rPr>
              <a:t>mobile phone, home phone etc.</a:t>
            </a:r>
          </a:p>
        </p:txBody>
      </p:sp>
      <p:sp>
        <p:nvSpPr>
          <p:cNvPr id="21" name="Oval 20"/>
          <p:cNvSpPr/>
          <p:nvPr/>
        </p:nvSpPr>
        <p:spPr>
          <a:xfrm>
            <a:off x="3311376" y="4750294"/>
            <a:ext cx="1334227" cy="1349897"/>
          </a:xfrm>
          <a:prstGeom prst="ellipse">
            <a:avLst/>
          </a:prstGeom>
          <a:ln>
            <a:solidFill>
              <a:srgbClr val="EF7D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cxnSp>
        <p:nvCxnSpPr>
          <p:cNvPr id="26" name="Straight Arrow Connector 25"/>
          <p:cNvCxnSpPr/>
          <p:nvPr/>
        </p:nvCxnSpPr>
        <p:spPr>
          <a:xfrm flipH="1" flipV="1">
            <a:off x="3200400" y="1501059"/>
            <a:ext cx="818641" cy="412315"/>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3200400" y="1913374"/>
            <a:ext cx="818641" cy="366679"/>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2976603" y="2741287"/>
            <a:ext cx="1295504" cy="1243112"/>
          </a:xfrm>
          <a:prstGeom prst="ellipse">
            <a:avLst/>
          </a:prstGeom>
          <a:ln>
            <a:solidFill>
              <a:srgbClr val="EF7D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0" name="Rectangle 29"/>
          <p:cNvSpPr/>
          <p:nvPr/>
        </p:nvSpPr>
        <p:spPr>
          <a:xfrm>
            <a:off x="4019041" y="2812662"/>
            <a:ext cx="253066" cy="11659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9" name="Picture 18"/>
          <p:cNvPicPr>
            <a:picLocks noChangeAspect="1"/>
          </p:cNvPicPr>
          <p:nvPr/>
        </p:nvPicPr>
        <p:blipFill>
          <a:blip r:embed="rId2"/>
          <a:stretch>
            <a:fillRect/>
          </a:stretch>
        </p:blipFill>
        <p:spPr>
          <a:xfrm>
            <a:off x="4033134" y="1653699"/>
            <a:ext cx="671594" cy="805912"/>
          </a:xfrm>
          <a:prstGeom prst="rect">
            <a:avLst/>
          </a:prstGeom>
        </p:spPr>
      </p:pic>
      <p:pic>
        <p:nvPicPr>
          <p:cNvPr id="32" name="Picture 31"/>
          <p:cNvPicPr>
            <a:picLocks noChangeAspect="1"/>
          </p:cNvPicPr>
          <p:nvPr/>
        </p:nvPicPr>
        <p:blipFill>
          <a:blip r:embed="rId2"/>
          <a:stretch>
            <a:fillRect/>
          </a:stretch>
        </p:blipFill>
        <p:spPr>
          <a:xfrm>
            <a:off x="4021291" y="2548762"/>
            <a:ext cx="671594" cy="805912"/>
          </a:xfrm>
          <a:prstGeom prst="rect">
            <a:avLst/>
          </a:prstGeom>
        </p:spPr>
      </p:pic>
      <p:pic>
        <p:nvPicPr>
          <p:cNvPr id="33" name="Picture 32"/>
          <p:cNvPicPr>
            <a:picLocks noChangeAspect="1"/>
          </p:cNvPicPr>
          <p:nvPr/>
        </p:nvPicPr>
        <p:blipFill>
          <a:blip r:embed="rId2"/>
          <a:stretch>
            <a:fillRect/>
          </a:stretch>
        </p:blipFill>
        <p:spPr>
          <a:xfrm>
            <a:off x="4021291" y="3547310"/>
            <a:ext cx="671594" cy="805912"/>
          </a:xfrm>
          <a:prstGeom prst="rect">
            <a:avLst/>
          </a:prstGeom>
        </p:spPr>
      </p:pic>
      <p:pic>
        <p:nvPicPr>
          <p:cNvPr id="25" name="Picture 24"/>
          <p:cNvPicPr>
            <a:picLocks noChangeAspect="1"/>
          </p:cNvPicPr>
          <p:nvPr/>
        </p:nvPicPr>
        <p:blipFill rotWithShape="1">
          <a:blip r:embed="rId3"/>
          <a:srcRect l="4110" t="7855" b="11846"/>
          <a:stretch/>
        </p:blipFill>
        <p:spPr>
          <a:xfrm>
            <a:off x="4318778" y="5350108"/>
            <a:ext cx="729849" cy="733425"/>
          </a:xfrm>
          <a:prstGeom prst="rect">
            <a:avLst/>
          </a:prstGeom>
        </p:spPr>
      </p:pic>
      <p:pic>
        <p:nvPicPr>
          <p:cNvPr id="27" name="Picture 26"/>
          <p:cNvPicPr>
            <a:picLocks noChangeAspect="1"/>
          </p:cNvPicPr>
          <p:nvPr/>
        </p:nvPicPr>
        <p:blipFill>
          <a:blip r:embed="rId4"/>
          <a:stretch>
            <a:fillRect/>
          </a:stretch>
        </p:blipFill>
        <p:spPr>
          <a:xfrm>
            <a:off x="3042647" y="5363767"/>
            <a:ext cx="663810" cy="796572"/>
          </a:xfrm>
          <a:prstGeom prst="rect">
            <a:avLst/>
          </a:prstGeom>
        </p:spPr>
      </p:pic>
      <p:pic>
        <p:nvPicPr>
          <p:cNvPr id="34" name="Picture 33"/>
          <p:cNvPicPr>
            <a:picLocks noChangeAspect="1"/>
          </p:cNvPicPr>
          <p:nvPr/>
        </p:nvPicPr>
        <p:blipFill>
          <a:blip r:embed="rId5"/>
          <a:stretch>
            <a:fillRect/>
          </a:stretch>
        </p:blipFill>
        <p:spPr>
          <a:xfrm>
            <a:off x="3709452" y="4431042"/>
            <a:ext cx="478383" cy="814090"/>
          </a:xfrm>
          <a:prstGeom prst="rect">
            <a:avLst/>
          </a:prstGeom>
        </p:spPr>
      </p:pic>
    </p:spTree>
    <p:extLst>
      <p:ext uri="{BB962C8B-B14F-4D97-AF65-F5344CB8AC3E}">
        <p14:creationId xmlns:p14="http://schemas.microsoft.com/office/powerpoint/2010/main" val="1846135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3647457" y="2843456"/>
            <a:ext cx="709951" cy="621875"/>
          </a:xfrm>
          <a:prstGeom prst="rect">
            <a:avLst/>
          </a:prstGeom>
        </p:spPr>
      </p:pic>
      <p:sp>
        <p:nvSpPr>
          <p:cNvPr id="2" name="Title 1"/>
          <p:cNvSpPr>
            <a:spLocks noGrp="1"/>
          </p:cNvSpPr>
          <p:nvPr>
            <p:ph type="ctrTitle"/>
          </p:nvPr>
        </p:nvSpPr>
        <p:spPr/>
        <p:txBody>
          <a:bodyPr/>
          <a:lstStyle/>
          <a:p>
            <a:r>
              <a:rPr lang="en-US" dirty="0" smtClean="0"/>
              <a:t>Features</a:t>
            </a:r>
            <a:endParaRPr lang="en-US" dirty="0"/>
          </a:p>
        </p:txBody>
      </p:sp>
      <p:sp>
        <p:nvSpPr>
          <p:cNvPr id="6" name="Rounded Rectangle 5"/>
          <p:cNvSpPr/>
          <p:nvPr/>
        </p:nvSpPr>
        <p:spPr>
          <a:xfrm>
            <a:off x="1019175" y="202360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Queuing</a:t>
            </a:r>
            <a:endParaRPr lang="en-GB" sz="1200" dirty="0">
              <a:solidFill>
                <a:schemeClr val="tx1">
                  <a:lumMod val="50000"/>
                </a:schemeClr>
              </a:solidFill>
            </a:endParaRPr>
          </a:p>
        </p:txBody>
      </p:sp>
      <p:sp>
        <p:nvSpPr>
          <p:cNvPr id="7" name="Rounded Rectangle 6"/>
          <p:cNvSpPr/>
          <p:nvPr/>
        </p:nvSpPr>
        <p:spPr>
          <a:xfrm>
            <a:off x="1019175" y="140563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Groups</a:t>
            </a:r>
            <a:endParaRPr lang="en-GB" sz="1200" dirty="0">
              <a:solidFill>
                <a:schemeClr val="tx1">
                  <a:lumMod val="50000"/>
                </a:schemeClr>
              </a:solidFill>
            </a:endParaRPr>
          </a:p>
        </p:txBody>
      </p:sp>
      <p:sp>
        <p:nvSpPr>
          <p:cNvPr id="8" name="Rounded Rectangle 7"/>
          <p:cNvSpPr/>
          <p:nvPr/>
        </p:nvSpPr>
        <p:spPr>
          <a:xfrm>
            <a:off x="1019175" y="325955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Switchboard</a:t>
            </a:r>
            <a:endParaRPr lang="en-GB" sz="1200" dirty="0">
              <a:solidFill>
                <a:schemeClr val="tx1">
                  <a:lumMod val="50000"/>
                </a:schemeClr>
              </a:solidFill>
            </a:endParaRPr>
          </a:p>
        </p:txBody>
      </p:sp>
      <p:sp>
        <p:nvSpPr>
          <p:cNvPr id="9" name="Rounded Rectangle 8"/>
          <p:cNvSpPr/>
          <p:nvPr/>
        </p:nvSpPr>
        <p:spPr>
          <a:xfrm>
            <a:off x="1019175" y="264158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Local Survivability</a:t>
            </a:r>
            <a:endParaRPr lang="en-GB" sz="1200" dirty="0">
              <a:solidFill>
                <a:schemeClr val="tx1">
                  <a:lumMod val="50000"/>
                </a:schemeClr>
              </a:solidFill>
            </a:endParaRPr>
          </a:p>
        </p:txBody>
      </p:sp>
      <p:sp>
        <p:nvSpPr>
          <p:cNvPr id="10" name="Rounded Rectangle 9"/>
          <p:cNvSpPr/>
          <p:nvPr/>
        </p:nvSpPr>
        <p:spPr>
          <a:xfrm>
            <a:off x="1019175" y="4495505"/>
            <a:ext cx="1400174" cy="509579"/>
          </a:xfrm>
          <a:prstGeom prst="roundRect">
            <a:avLst/>
          </a:prstGeom>
          <a:solidFill>
            <a:srgbClr val="EF7D00"/>
          </a:solid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dirty="0" smtClean="0">
                <a:solidFill>
                  <a:schemeClr val="bg1"/>
                </a:solidFill>
              </a:rPr>
              <a:t>Corporate Directory</a:t>
            </a:r>
            <a:endParaRPr lang="en-GB" sz="1200" b="1" dirty="0">
              <a:solidFill>
                <a:schemeClr val="bg1"/>
              </a:solidFill>
            </a:endParaRPr>
          </a:p>
        </p:txBody>
      </p:sp>
      <p:sp>
        <p:nvSpPr>
          <p:cNvPr id="11" name="Rounded Rectangle 10"/>
          <p:cNvSpPr/>
          <p:nvPr/>
        </p:nvSpPr>
        <p:spPr>
          <a:xfrm>
            <a:off x="1019175" y="387753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Multi-number / Shared Number</a:t>
            </a:r>
            <a:endParaRPr lang="en-GB" sz="1200" dirty="0">
              <a:solidFill>
                <a:schemeClr val="tx1">
                  <a:lumMod val="50000"/>
                </a:schemeClr>
              </a:solidFill>
            </a:endParaRPr>
          </a:p>
        </p:txBody>
      </p:sp>
      <p:sp>
        <p:nvSpPr>
          <p:cNvPr id="12" name="Rounded Rectangle 11"/>
          <p:cNvSpPr/>
          <p:nvPr/>
        </p:nvSpPr>
        <p:spPr>
          <a:xfrm>
            <a:off x="1019175" y="5731455"/>
            <a:ext cx="1400174" cy="509579"/>
          </a:xfrm>
          <a:prstGeom prst="roundRect">
            <a:avLst/>
          </a:prstGeom>
          <a:solidFill>
            <a:srgbClr val="EF7D00"/>
          </a:solid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dirty="0" smtClean="0">
                <a:solidFill>
                  <a:schemeClr val="bg1"/>
                </a:solidFill>
              </a:rPr>
              <a:t>Mobile Extension</a:t>
            </a:r>
            <a:endParaRPr lang="en-GB" sz="1200" b="1" dirty="0">
              <a:solidFill>
                <a:schemeClr val="bg1"/>
              </a:solidFill>
            </a:endParaRPr>
          </a:p>
        </p:txBody>
      </p:sp>
      <p:sp>
        <p:nvSpPr>
          <p:cNvPr id="13" name="Rounded Rectangle 12"/>
          <p:cNvSpPr/>
          <p:nvPr/>
        </p:nvSpPr>
        <p:spPr>
          <a:xfrm>
            <a:off x="1019175" y="5113480"/>
            <a:ext cx="1400174" cy="509579"/>
          </a:xfrm>
          <a:prstGeom prst="roundRect">
            <a:avLst/>
          </a:prstGeom>
          <a:solidFill>
            <a:srgbClr val="EF7D00"/>
          </a:solid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dirty="0" smtClean="0">
                <a:solidFill>
                  <a:schemeClr val="bg1"/>
                </a:solidFill>
              </a:rPr>
              <a:t>Hot Desk</a:t>
            </a:r>
            <a:endParaRPr lang="en-GB" sz="1200" b="1" dirty="0">
              <a:solidFill>
                <a:schemeClr val="bg1"/>
              </a:solidFill>
            </a:endParaRPr>
          </a:p>
        </p:txBody>
      </p:sp>
      <p:sp>
        <p:nvSpPr>
          <p:cNvPr id="18" name="Rectangle 17"/>
          <p:cNvSpPr/>
          <p:nvPr/>
        </p:nvSpPr>
        <p:spPr>
          <a:xfrm>
            <a:off x="5274128" y="1576471"/>
            <a:ext cx="4409996" cy="4339650"/>
          </a:xfrm>
          <a:prstGeom prst="rect">
            <a:avLst/>
          </a:prstGeom>
        </p:spPr>
        <p:txBody>
          <a:bodyPr wrap="square">
            <a:spAutoFit/>
          </a:bodyPr>
          <a:lstStyle/>
          <a:p>
            <a:r>
              <a:rPr lang="en-GB" sz="1200" b="1" dirty="0" smtClean="0">
                <a:solidFill>
                  <a:srgbClr val="EF7D00"/>
                </a:solidFill>
              </a:rPr>
              <a:t>Corporate Directory</a:t>
            </a:r>
          </a:p>
          <a:p>
            <a:r>
              <a:rPr lang="en-GB" sz="1200" dirty="0" smtClean="0">
                <a:solidFill>
                  <a:schemeClr val="tx1">
                    <a:lumMod val="50000"/>
                  </a:schemeClr>
                </a:solidFill>
              </a:rPr>
              <a:t>Corporate </a:t>
            </a:r>
            <a:r>
              <a:rPr lang="en-GB" sz="1200" dirty="0">
                <a:solidFill>
                  <a:schemeClr val="tx1">
                    <a:lumMod val="50000"/>
                  </a:schemeClr>
                </a:solidFill>
              </a:rPr>
              <a:t>directory can be imported </a:t>
            </a:r>
            <a:r>
              <a:rPr lang="en-GB" sz="1200" dirty="0" smtClean="0">
                <a:solidFill>
                  <a:schemeClr val="tx1">
                    <a:lumMod val="50000"/>
                  </a:schemeClr>
                </a:solidFill>
              </a:rPr>
              <a:t>via </a:t>
            </a:r>
            <a:r>
              <a:rPr lang="en-GB" sz="1200" dirty="0" err="1" smtClean="0">
                <a:solidFill>
                  <a:schemeClr val="tx1">
                    <a:lumMod val="50000"/>
                  </a:schemeClr>
                </a:solidFill>
              </a:rPr>
              <a:t>iPECS</a:t>
            </a:r>
            <a:r>
              <a:rPr lang="en-GB" sz="1200" dirty="0" smtClean="0">
                <a:solidFill>
                  <a:schemeClr val="tx1">
                    <a:lumMod val="50000"/>
                  </a:schemeClr>
                </a:solidFill>
              </a:rPr>
              <a:t> Cloud web GUI and </a:t>
            </a:r>
            <a:r>
              <a:rPr lang="en-GB" sz="1200" dirty="0">
                <a:solidFill>
                  <a:schemeClr val="tx1">
                    <a:lumMod val="50000"/>
                  </a:schemeClr>
                </a:solidFill>
              </a:rPr>
              <a:t>shared </a:t>
            </a:r>
            <a:r>
              <a:rPr lang="en-GB" sz="1200" dirty="0" smtClean="0">
                <a:solidFill>
                  <a:schemeClr val="tx1">
                    <a:lumMod val="50000"/>
                  </a:schemeClr>
                </a:solidFill>
              </a:rPr>
              <a:t>amongst employees. This can be shared via the user web login and UC client.</a:t>
            </a:r>
            <a:endParaRPr lang="en-GB" sz="1200" dirty="0">
              <a:solidFill>
                <a:schemeClr val="tx1">
                  <a:lumMod val="50000"/>
                </a:schemeClr>
              </a:solidFill>
            </a:endParaRPr>
          </a:p>
          <a:p>
            <a:endParaRPr lang="en-GB" sz="1200" b="1" dirty="0">
              <a:solidFill>
                <a:srgbClr val="C6093B"/>
              </a:solidFill>
            </a:endParaRPr>
          </a:p>
          <a:p>
            <a:endParaRPr lang="en-GB" sz="1200" b="1" dirty="0" smtClean="0">
              <a:solidFill>
                <a:srgbClr val="C6093B"/>
              </a:solidFill>
            </a:endParaRPr>
          </a:p>
          <a:p>
            <a:r>
              <a:rPr lang="en-GB" sz="1200" b="1" dirty="0" smtClean="0">
                <a:solidFill>
                  <a:srgbClr val="EF7D00"/>
                </a:solidFill>
              </a:rPr>
              <a:t>Personal Directory</a:t>
            </a:r>
          </a:p>
          <a:p>
            <a:r>
              <a:rPr lang="en-GB" sz="1200" dirty="0">
                <a:solidFill>
                  <a:schemeClr val="tx1">
                    <a:lumMod val="50000"/>
                  </a:schemeClr>
                </a:solidFill>
              </a:rPr>
              <a:t>Click on personal smart phone directory and make </a:t>
            </a:r>
            <a:r>
              <a:rPr lang="en-GB" sz="1200" dirty="0" smtClean="0">
                <a:solidFill>
                  <a:schemeClr val="tx1">
                    <a:lumMod val="50000"/>
                  </a:schemeClr>
                </a:solidFill>
              </a:rPr>
              <a:t>a call through your business phone using your mobile </a:t>
            </a:r>
            <a:r>
              <a:rPr lang="en-GB" sz="1200" dirty="0">
                <a:solidFill>
                  <a:schemeClr val="tx1">
                    <a:lumMod val="50000"/>
                  </a:schemeClr>
                </a:solidFill>
              </a:rPr>
              <a:t>UC </a:t>
            </a:r>
            <a:r>
              <a:rPr lang="en-GB" sz="1200" dirty="0" smtClean="0">
                <a:solidFill>
                  <a:schemeClr val="tx1">
                    <a:lumMod val="50000"/>
                  </a:schemeClr>
                </a:solidFill>
              </a:rPr>
              <a:t>client.</a:t>
            </a:r>
            <a:endParaRPr lang="en-GB" sz="1200" dirty="0">
              <a:solidFill>
                <a:schemeClr val="tx1">
                  <a:lumMod val="50000"/>
                </a:schemeClr>
              </a:solidFill>
            </a:endParaRPr>
          </a:p>
          <a:p>
            <a:endParaRPr lang="en-GB" sz="1200" dirty="0" smtClean="0"/>
          </a:p>
          <a:p>
            <a:endParaRPr lang="en-GB" sz="1200" dirty="0"/>
          </a:p>
          <a:p>
            <a:endParaRPr lang="en-GB" sz="1200" dirty="0"/>
          </a:p>
          <a:p>
            <a:r>
              <a:rPr lang="en-GB" sz="1200" b="1" dirty="0" smtClean="0">
                <a:solidFill>
                  <a:srgbClr val="EF7D00"/>
                </a:solidFill>
              </a:rPr>
              <a:t>Hot Desk</a:t>
            </a:r>
            <a:endParaRPr lang="en-GB" sz="1200" b="1" dirty="0">
              <a:solidFill>
                <a:srgbClr val="EF7D00"/>
              </a:solidFill>
            </a:endParaRPr>
          </a:p>
          <a:p>
            <a:r>
              <a:rPr lang="en-GB" sz="1200" dirty="0" smtClean="0">
                <a:solidFill>
                  <a:schemeClr val="tx1">
                    <a:lumMod val="50000"/>
                  </a:schemeClr>
                </a:solidFill>
              </a:rPr>
              <a:t>Easily configure Hot Desk agents via the </a:t>
            </a:r>
            <a:r>
              <a:rPr lang="en-GB" sz="1200" dirty="0" err="1" smtClean="0">
                <a:solidFill>
                  <a:schemeClr val="tx1">
                    <a:lumMod val="50000"/>
                  </a:schemeClr>
                </a:solidFill>
              </a:rPr>
              <a:t>iPECS</a:t>
            </a:r>
            <a:r>
              <a:rPr lang="en-GB" sz="1200" dirty="0" smtClean="0">
                <a:solidFill>
                  <a:schemeClr val="tx1">
                    <a:lumMod val="50000"/>
                  </a:schemeClr>
                </a:solidFill>
              </a:rPr>
              <a:t> Cloud GUI. Log on and off handsets for sharing handsets and shift workers.</a:t>
            </a:r>
            <a:endParaRPr lang="en-GB" sz="1200" b="1" dirty="0">
              <a:solidFill>
                <a:srgbClr val="C6093B"/>
              </a:solidFill>
            </a:endParaRPr>
          </a:p>
          <a:p>
            <a:endParaRPr lang="en-GB" sz="1200" b="1" dirty="0" smtClean="0">
              <a:solidFill>
                <a:srgbClr val="C6093B"/>
              </a:solidFill>
            </a:endParaRPr>
          </a:p>
          <a:p>
            <a:endParaRPr lang="en-GB" sz="1200" b="1" dirty="0" smtClean="0">
              <a:solidFill>
                <a:srgbClr val="C6093B"/>
              </a:solidFill>
            </a:endParaRPr>
          </a:p>
          <a:p>
            <a:endParaRPr lang="en-GB" sz="1200" b="1" dirty="0">
              <a:solidFill>
                <a:srgbClr val="C6093B"/>
              </a:solidFill>
            </a:endParaRPr>
          </a:p>
          <a:p>
            <a:r>
              <a:rPr lang="en-GB" sz="1200" b="1" dirty="0" smtClean="0">
                <a:solidFill>
                  <a:srgbClr val="EF7D00"/>
                </a:solidFill>
              </a:rPr>
              <a:t>Mobile Extension</a:t>
            </a:r>
          </a:p>
          <a:p>
            <a:r>
              <a:rPr lang="en-US" altLang="ko-KR" sz="1200" dirty="0" smtClean="0">
                <a:solidFill>
                  <a:srgbClr val="58585A"/>
                </a:solidFill>
                <a:ea typeface="굴림" pitchFamily="50" charset="-127"/>
                <a:cs typeface="Arial" pitchFamily="34" charset="0"/>
              </a:rPr>
              <a:t>Use your  </a:t>
            </a:r>
            <a:r>
              <a:rPr lang="en-US" altLang="ko-KR" sz="1200" dirty="0">
                <a:solidFill>
                  <a:srgbClr val="58585A"/>
                </a:solidFill>
                <a:ea typeface="굴림" pitchFamily="50" charset="-127"/>
                <a:cs typeface="Arial" pitchFamily="34" charset="0"/>
              </a:rPr>
              <a:t>mobile phone </a:t>
            </a:r>
            <a:r>
              <a:rPr lang="en-US" altLang="ko-KR" sz="1200" dirty="0" smtClean="0">
                <a:solidFill>
                  <a:srgbClr val="58585A"/>
                </a:solidFill>
                <a:ea typeface="굴림" pitchFamily="50" charset="-127"/>
                <a:cs typeface="Arial" pitchFamily="34" charset="0"/>
              </a:rPr>
              <a:t>as </a:t>
            </a:r>
            <a:r>
              <a:rPr lang="en-US" altLang="ko-KR" sz="1200" dirty="0">
                <a:solidFill>
                  <a:srgbClr val="58585A"/>
                </a:solidFill>
                <a:ea typeface="굴림" pitchFamily="50" charset="-127"/>
                <a:cs typeface="Arial" pitchFamily="34" charset="0"/>
              </a:rPr>
              <a:t>an </a:t>
            </a:r>
            <a:r>
              <a:rPr lang="en-US" altLang="ko-KR" sz="1200" dirty="0" smtClean="0">
                <a:solidFill>
                  <a:srgbClr val="58585A"/>
                </a:solidFill>
                <a:ea typeface="굴림" pitchFamily="50" charset="-127"/>
                <a:cs typeface="Arial" pitchFamily="34" charset="0"/>
              </a:rPr>
              <a:t>extension, calls can be </a:t>
            </a:r>
            <a:r>
              <a:rPr lang="en-US" altLang="ko-KR" sz="1200" dirty="0">
                <a:solidFill>
                  <a:srgbClr val="58585A"/>
                </a:solidFill>
                <a:ea typeface="굴림" pitchFamily="50" charset="-127"/>
                <a:cs typeface="Arial" pitchFamily="34" charset="0"/>
              </a:rPr>
              <a:t>routed to </a:t>
            </a:r>
            <a:r>
              <a:rPr lang="en-US" altLang="ko-KR" sz="1200" dirty="0" smtClean="0">
                <a:solidFill>
                  <a:srgbClr val="58585A"/>
                </a:solidFill>
                <a:ea typeface="굴림" pitchFamily="50" charset="-127"/>
                <a:cs typeface="Arial" pitchFamily="34" charset="0"/>
              </a:rPr>
              <a:t>and </a:t>
            </a:r>
            <a:r>
              <a:rPr lang="en-US" altLang="ko-KR" sz="1200" dirty="0">
                <a:solidFill>
                  <a:srgbClr val="58585A"/>
                </a:solidFill>
                <a:ea typeface="굴림" pitchFamily="50" charset="-127"/>
                <a:cs typeface="Arial" pitchFamily="34" charset="0"/>
              </a:rPr>
              <a:t>from </a:t>
            </a:r>
            <a:r>
              <a:rPr lang="en-US" altLang="ko-KR" sz="1200" dirty="0" smtClean="0">
                <a:solidFill>
                  <a:srgbClr val="58585A"/>
                </a:solidFill>
                <a:ea typeface="굴림" pitchFamily="50" charset="-127"/>
                <a:cs typeface="Arial" pitchFamily="34" charset="0"/>
              </a:rPr>
              <a:t>your mobile </a:t>
            </a:r>
            <a:r>
              <a:rPr lang="en-US" altLang="ko-KR" sz="1200" dirty="0">
                <a:solidFill>
                  <a:srgbClr val="58585A"/>
                </a:solidFill>
                <a:ea typeface="굴림" pitchFamily="50" charset="-127"/>
                <a:cs typeface="Arial" pitchFamily="34" charset="0"/>
              </a:rPr>
              <a:t>phone </a:t>
            </a:r>
            <a:r>
              <a:rPr lang="en-US" altLang="ko-KR" sz="1200" dirty="0" smtClean="0">
                <a:solidFill>
                  <a:srgbClr val="58585A"/>
                </a:solidFill>
                <a:ea typeface="굴림" pitchFamily="50" charset="-127"/>
                <a:cs typeface="Arial" pitchFamily="34" charset="0"/>
              </a:rPr>
              <a:t>using your </a:t>
            </a:r>
            <a:r>
              <a:rPr lang="en-US" altLang="ko-KR" sz="1200" dirty="0">
                <a:solidFill>
                  <a:srgbClr val="58585A"/>
                </a:solidFill>
                <a:ea typeface="굴림" pitchFamily="50" charset="-127"/>
                <a:cs typeface="Arial" pitchFamily="34" charset="0"/>
              </a:rPr>
              <a:t>business </a:t>
            </a:r>
            <a:r>
              <a:rPr lang="en-US" altLang="ko-KR" sz="1200" dirty="0" smtClean="0">
                <a:solidFill>
                  <a:srgbClr val="58585A"/>
                </a:solidFill>
                <a:ea typeface="굴림" pitchFamily="50" charset="-127"/>
                <a:cs typeface="Arial" pitchFamily="34" charset="0"/>
              </a:rPr>
              <a:t>number.</a:t>
            </a:r>
            <a:endParaRPr lang="en-US" altLang="ko-KR" sz="1200" dirty="0">
              <a:solidFill>
                <a:srgbClr val="58585A"/>
              </a:solidFill>
              <a:ea typeface="굴림" pitchFamily="50" charset="-127"/>
              <a:cs typeface="Arial" pitchFamily="34" charset="0"/>
            </a:endParaRPr>
          </a:p>
          <a:p>
            <a:endParaRPr lang="en-GB" sz="1200" dirty="0">
              <a:solidFill>
                <a:schemeClr val="tx1">
                  <a:lumMod val="50000"/>
                </a:schemeClr>
              </a:solidFill>
            </a:endParaRPr>
          </a:p>
        </p:txBody>
      </p:sp>
      <p:pic>
        <p:nvPicPr>
          <p:cNvPr id="3" name="Picture 2"/>
          <p:cNvPicPr>
            <a:picLocks noChangeAspect="1"/>
          </p:cNvPicPr>
          <p:nvPr/>
        </p:nvPicPr>
        <p:blipFill>
          <a:blip r:embed="rId2"/>
          <a:stretch>
            <a:fillRect/>
          </a:stretch>
        </p:blipFill>
        <p:spPr>
          <a:xfrm>
            <a:off x="3600449" y="1634997"/>
            <a:ext cx="709951" cy="621875"/>
          </a:xfrm>
          <a:prstGeom prst="rect">
            <a:avLst/>
          </a:prstGeom>
        </p:spPr>
      </p:pic>
      <p:pic>
        <p:nvPicPr>
          <p:cNvPr id="26" name="Picture 25"/>
          <p:cNvPicPr>
            <a:picLocks noChangeAspect="1"/>
          </p:cNvPicPr>
          <p:nvPr/>
        </p:nvPicPr>
        <p:blipFill>
          <a:blip r:embed="rId3"/>
          <a:stretch>
            <a:fillRect/>
          </a:stretch>
        </p:blipFill>
        <p:spPr>
          <a:xfrm>
            <a:off x="3845960" y="4188184"/>
            <a:ext cx="471953" cy="566343"/>
          </a:xfrm>
          <a:prstGeom prst="rect">
            <a:avLst/>
          </a:prstGeom>
        </p:spPr>
      </p:pic>
      <p:pic>
        <p:nvPicPr>
          <p:cNvPr id="4" name="Picture 3"/>
          <p:cNvPicPr>
            <a:picLocks noChangeAspect="1"/>
          </p:cNvPicPr>
          <p:nvPr/>
        </p:nvPicPr>
        <p:blipFill>
          <a:blip r:embed="rId4"/>
          <a:stretch>
            <a:fillRect/>
          </a:stretch>
        </p:blipFill>
        <p:spPr>
          <a:xfrm>
            <a:off x="3302005" y="2771824"/>
            <a:ext cx="504944" cy="789164"/>
          </a:xfrm>
          <a:prstGeom prst="rect">
            <a:avLst/>
          </a:prstGeom>
        </p:spPr>
      </p:pic>
      <p:pic>
        <p:nvPicPr>
          <p:cNvPr id="14" name="Picture 13"/>
          <p:cNvPicPr>
            <a:picLocks noChangeAspect="1"/>
          </p:cNvPicPr>
          <p:nvPr/>
        </p:nvPicPr>
        <p:blipFill>
          <a:blip r:embed="rId5"/>
          <a:stretch>
            <a:fillRect/>
          </a:stretch>
        </p:blipFill>
        <p:spPr>
          <a:xfrm>
            <a:off x="4357408" y="3833283"/>
            <a:ext cx="560985" cy="883878"/>
          </a:xfrm>
          <a:prstGeom prst="rect">
            <a:avLst/>
          </a:prstGeom>
        </p:spPr>
      </p:pic>
      <p:pic>
        <p:nvPicPr>
          <p:cNvPr id="28" name="Picture 27"/>
          <p:cNvPicPr>
            <a:picLocks noChangeAspect="1"/>
          </p:cNvPicPr>
          <p:nvPr/>
        </p:nvPicPr>
        <p:blipFill>
          <a:blip r:embed="rId5"/>
          <a:stretch>
            <a:fillRect/>
          </a:stretch>
        </p:blipFill>
        <p:spPr>
          <a:xfrm>
            <a:off x="3209732" y="3833283"/>
            <a:ext cx="560985" cy="883878"/>
          </a:xfrm>
          <a:prstGeom prst="rect">
            <a:avLst/>
          </a:prstGeom>
        </p:spPr>
      </p:pic>
      <p:pic>
        <p:nvPicPr>
          <p:cNvPr id="29" name="Picture 28"/>
          <p:cNvPicPr>
            <a:picLocks noChangeAspect="1"/>
          </p:cNvPicPr>
          <p:nvPr/>
        </p:nvPicPr>
        <p:blipFill>
          <a:blip r:embed="rId5"/>
          <a:stretch>
            <a:fillRect/>
          </a:stretch>
        </p:blipFill>
        <p:spPr>
          <a:xfrm>
            <a:off x="3752187" y="4983580"/>
            <a:ext cx="560985" cy="883878"/>
          </a:xfrm>
          <a:prstGeom prst="rect">
            <a:avLst/>
          </a:prstGeom>
        </p:spPr>
      </p:pic>
      <p:pic>
        <p:nvPicPr>
          <p:cNvPr id="31" name="Picture 30"/>
          <p:cNvPicPr>
            <a:picLocks noChangeAspect="1"/>
          </p:cNvPicPr>
          <p:nvPr/>
        </p:nvPicPr>
        <p:blipFill>
          <a:blip r:embed="rId6"/>
          <a:stretch>
            <a:fillRect/>
          </a:stretch>
        </p:blipFill>
        <p:spPr>
          <a:xfrm>
            <a:off x="4168926" y="5477379"/>
            <a:ext cx="297973" cy="507077"/>
          </a:xfrm>
          <a:prstGeom prst="rect">
            <a:avLst/>
          </a:prstGeom>
        </p:spPr>
      </p:pic>
    </p:spTree>
    <p:extLst>
      <p:ext uri="{BB962C8B-B14F-4D97-AF65-F5344CB8AC3E}">
        <p14:creationId xmlns:p14="http://schemas.microsoft.com/office/powerpoint/2010/main" val="1996185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024996" y="2595419"/>
            <a:ext cx="6130581" cy="5395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58589" rIns="89972" bIns="44986"/>
          <a:lstStyle/>
          <a:p>
            <a:pPr>
              <a:tabLst>
                <a:tab pos="723683" algn="l"/>
                <a:tab pos="1447366" algn="l"/>
                <a:tab pos="2171048" algn="l"/>
                <a:tab pos="2894731" algn="l"/>
                <a:tab pos="3618414" algn="l"/>
                <a:tab pos="4342097" algn="l"/>
                <a:tab pos="5065780" algn="l"/>
                <a:tab pos="5789463" algn="l"/>
              </a:tabLst>
            </a:pPr>
            <a:endParaRPr lang="en-GB" sz="2699" dirty="0">
              <a:solidFill>
                <a:srgbClr val="FFFFFF"/>
              </a:solidFill>
            </a:endParaRPr>
          </a:p>
        </p:txBody>
      </p:sp>
      <p:sp>
        <p:nvSpPr>
          <p:cNvPr id="3076" name="Rectangle 4"/>
          <p:cNvSpPr>
            <a:spLocks noChangeArrowheads="1"/>
          </p:cNvSpPr>
          <p:nvPr/>
        </p:nvSpPr>
        <p:spPr bwMode="auto">
          <a:xfrm>
            <a:off x="1369616"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Overview of Interface </a:t>
            </a:r>
            <a:endParaRPr lang="en-GB" sz="3600" dirty="0">
              <a:solidFill>
                <a:srgbClr val="FFFFFF"/>
              </a:solidFill>
              <a:latin typeface="Arial Bold" charset="0"/>
            </a:endParaRPr>
          </a:p>
        </p:txBody>
      </p:sp>
    </p:spTree>
    <p:extLst>
      <p:ext uri="{BB962C8B-B14F-4D97-AF65-F5344CB8AC3E}">
        <p14:creationId xmlns:p14="http://schemas.microsoft.com/office/powerpoint/2010/main" val="16532667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383" y="1823304"/>
            <a:ext cx="5089033" cy="3876581"/>
          </a:xfrm>
          <a:prstGeom prst="rect">
            <a:avLst/>
          </a:prstGeom>
        </p:spPr>
      </p:pic>
      <p:sp>
        <p:nvSpPr>
          <p:cNvPr id="2" name="Title 1"/>
          <p:cNvSpPr>
            <a:spLocks noGrp="1"/>
          </p:cNvSpPr>
          <p:nvPr>
            <p:ph type="ctrTitle"/>
          </p:nvPr>
        </p:nvSpPr>
        <p:spPr/>
        <p:txBody>
          <a:bodyPr/>
          <a:lstStyle/>
          <a:p>
            <a:r>
              <a:rPr lang="en-AU" altLang="ja-JP" dirty="0" smtClean="0">
                <a:solidFill>
                  <a:schemeClr val="accent6"/>
                </a:solidFill>
              </a:rPr>
              <a:t>Under the Bonnet - Reseller</a:t>
            </a:r>
            <a:endParaRPr lang="ja-JP" altLang="en-US" dirty="0">
              <a:solidFill>
                <a:schemeClr val="accent6"/>
              </a:solidFill>
            </a:endParaRPr>
          </a:p>
        </p:txBody>
      </p:sp>
      <p:sp>
        <p:nvSpPr>
          <p:cNvPr id="5" name="Text Placeholder 2"/>
          <p:cNvSpPr>
            <a:spLocks noGrp="1"/>
          </p:cNvSpPr>
          <p:nvPr>
            <p:ph type="body" sz="quarter" idx="11"/>
          </p:nvPr>
        </p:nvSpPr>
        <p:spPr>
          <a:xfrm>
            <a:off x="539073" y="1629766"/>
            <a:ext cx="3805857" cy="1748175"/>
          </a:xfrm>
        </p:spPr>
        <p:txBody>
          <a:bodyPr numCol="1">
            <a:normAutofit/>
          </a:bodyPr>
          <a:lstStyle/>
          <a:p>
            <a:pPr>
              <a:buClr>
                <a:schemeClr val="accent6"/>
              </a:buClr>
            </a:pPr>
            <a:r>
              <a:rPr lang="en-AU" altLang="ja-JP" dirty="0" smtClean="0">
                <a:solidFill>
                  <a:srgbClr val="56575F"/>
                </a:solidFill>
              </a:rPr>
              <a:t>Full Portal Control</a:t>
            </a:r>
            <a:endParaRPr lang="en-AU" altLang="ja-JP" dirty="0">
              <a:solidFill>
                <a:srgbClr val="56575F"/>
              </a:solidFill>
            </a:endParaRPr>
          </a:p>
          <a:p>
            <a:pPr>
              <a:buClr>
                <a:schemeClr val="accent6"/>
              </a:buClr>
            </a:pPr>
            <a:r>
              <a:rPr lang="en-AU" altLang="ja-JP" dirty="0" smtClean="0">
                <a:solidFill>
                  <a:srgbClr val="56575F"/>
                </a:solidFill>
              </a:rPr>
              <a:t>Same Day Provisioning</a:t>
            </a:r>
            <a:endParaRPr lang="en-AU" altLang="ja-JP" dirty="0">
              <a:solidFill>
                <a:srgbClr val="56575F"/>
              </a:solidFill>
            </a:endParaRPr>
          </a:p>
          <a:p>
            <a:pPr>
              <a:buClr>
                <a:schemeClr val="accent6"/>
              </a:buClr>
            </a:pPr>
            <a:r>
              <a:rPr lang="en-AU" altLang="ja-JP" dirty="0" smtClean="0">
                <a:solidFill>
                  <a:srgbClr val="56575F"/>
                </a:solidFill>
              </a:rPr>
              <a:t>Handset Status Monitor</a:t>
            </a:r>
            <a:endParaRPr lang="en-AU" altLang="ja-JP" dirty="0">
              <a:solidFill>
                <a:srgbClr val="56575F"/>
              </a:solidFill>
            </a:endParaRPr>
          </a:p>
          <a:p>
            <a:pPr>
              <a:buClr>
                <a:schemeClr val="accent6"/>
              </a:buClr>
            </a:pPr>
            <a:r>
              <a:rPr lang="en-AU" altLang="ja-JP" dirty="0" smtClean="0">
                <a:solidFill>
                  <a:srgbClr val="56575F"/>
                </a:solidFill>
              </a:rPr>
              <a:t>Simple Order Process</a:t>
            </a:r>
            <a:endParaRPr lang="en-AU" altLang="ja-JP" dirty="0">
              <a:solidFill>
                <a:srgbClr val="56575F"/>
              </a:solidFill>
            </a:endParaRPr>
          </a:p>
          <a:p>
            <a:pPr>
              <a:buClr>
                <a:schemeClr val="accent6"/>
              </a:buClr>
            </a:pPr>
            <a:r>
              <a:rPr lang="en-AU" altLang="ja-JP" dirty="0" smtClean="0">
                <a:solidFill>
                  <a:srgbClr val="56575F"/>
                </a:solidFill>
              </a:rPr>
              <a:t>Call Fraud Management</a:t>
            </a:r>
            <a:endParaRPr lang="en-AU" altLang="ja-JP" dirty="0">
              <a:solidFill>
                <a:srgbClr val="56575F"/>
              </a:solidFill>
            </a:endParaRPr>
          </a:p>
        </p:txBody>
      </p:sp>
      <p:pic>
        <p:nvPicPr>
          <p:cNvPr id="3" name="Picture 2"/>
          <p:cNvPicPr>
            <a:picLocks noChangeAspect="1"/>
          </p:cNvPicPr>
          <p:nvPr/>
        </p:nvPicPr>
        <p:blipFill rotWithShape="1">
          <a:blip r:embed="rId3"/>
          <a:srcRect l="350" t="1705" r="350"/>
          <a:stretch/>
        </p:blipFill>
        <p:spPr>
          <a:xfrm>
            <a:off x="4502876" y="1978122"/>
            <a:ext cx="4761595" cy="2799641"/>
          </a:xfrm>
          <a:prstGeom prst="rect">
            <a:avLst/>
          </a:prstGeom>
        </p:spPr>
      </p:pic>
      <p:pic>
        <p:nvPicPr>
          <p:cNvPr id="6" name="Picture 5"/>
          <p:cNvPicPr>
            <a:picLocks noChangeAspect="1"/>
          </p:cNvPicPr>
          <p:nvPr/>
        </p:nvPicPr>
        <p:blipFill>
          <a:blip r:embed="rId4"/>
          <a:stretch>
            <a:fillRect/>
          </a:stretch>
        </p:blipFill>
        <p:spPr>
          <a:xfrm>
            <a:off x="1262588" y="3377941"/>
            <a:ext cx="1481737" cy="2677525"/>
          </a:xfrm>
          <a:prstGeom prst="rect">
            <a:avLst/>
          </a:prstGeom>
        </p:spPr>
      </p:pic>
    </p:spTree>
    <p:extLst>
      <p:ext uri="{BB962C8B-B14F-4D97-AF65-F5344CB8AC3E}">
        <p14:creationId xmlns:p14="http://schemas.microsoft.com/office/powerpoint/2010/main" val="3930331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altLang="ja-JP" dirty="0" smtClean="0">
                <a:solidFill>
                  <a:schemeClr val="accent6"/>
                </a:solidFill>
              </a:rPr>
              <a:t>Under the Bonnet – IT Manager</a:t>
            </a:r>
            <a:endParaRPr lang="ja-JP" altLang="en-US" dirty="0">
              <a:solidFill>
                <a:schemeClr val="accent6"/>
              </a:solidFill>
            </a:endParaRPr>
          </a:p>
        </p:txBody>
      </p:sp>
      <p:sp>
        <p:nvSpPr>
          <p:cNvPr id="5" name="Text Placeholder 2"/>
          <p:cNvSpPr>
            <a:spLocks noGrp="1"/>
          </p:cNvSpPr>
          <p:nvPr>
            <p:ph type="body" sz="quarter" idx="11"/>
          </p:nvPr>
        </p:nvSpPr>
        <p:spPr>
          <a:xfrm>
            <a:off x="503239" y="1502331"/>
            <a:ext cx="4201952" cy="1748175"/>
          </a:xfrm>
        </p:spPr>
        <p:txBody>
          <a:bodyPr numCol="1">
            <a:normAutofit fontScale="92500"/>
          </a:bodyPr>
          <a:lstStyle/>
          <a:p>
            <a:pPr>
              <a:buClr>
                <a:schemeClr val="accent6"/>
              </a:buClr>
            </a:pPr>
            <a:r>
              <a:rPr lang="en-AU" altLang="ja-JP" dirty="0" smtClean="0">
                <a:solidFill>
                  <a:srgbClr val="56575F"/>
                </a:solidFill>
              </a:rPr>
              <a:t>Full Portal Control</a:t>
            </a:r>
            <a:endParaRPr lang="en-AU" altLang="ja-JP" dirty="0">
              <a:solidFill>
                <a:srgbClr val="56575F"/>
              </a:solidFill>
            </a:endParaRPr>
          </a:p>
          <a:p>
            <a:pPr>
              <a:buClr>
                <a:schemeClr val="accent6"/>
              </a:buClr>
            </a:pPr>
            <a:r>
              <a:rPr lang="en-AU" altLang="ja-JP" dirty="0" smtClean="0">
                <a:solidFill>
                  <a:srgbClr val="56575F"/>
                </a:solidFill>
              </a:rPr>
              <a:t>Simple User Setup</a:t>
            </a:r>
          </a:p>
          <a:p>
            <a:pPr>
              <a:buClr>
                <a:schemeClr val="accent6"/>
              </a:buClr>
            </a:pPr>
            <a:r>
              <a:rPr lang="en-AU" altLang="ja-JP" dirty="0" smtClean="0">
                <a:solidFill>
                  <a:srgbClr val="56575F"/>
                </a:solidFill>
              </a:rPr>
              <a:t>Simple Ordering Process</a:t>
            </a:r>
          </a:p>
          <a:p>
            <a:pPr>
              <a:buClr>
                <a:schemeClr val="accent6"/>
              </a:buClr>
            </a:pPr>
            <a:r>
              <a:rPr lang="en-AU" altLang="ja-JP" dirty="0" smtClean="0">
                <a:solidFill>
                  <a:srgbClr val="56575F"/>
                </a:solidFill>
              </a:rPr>
              <a:t>System Monitoring &amp; Support</a:t>
            </a:r>
          </a:p>
          <a:p>
            <a:pPr>
              <a:buClr>
                <a:schemeClr val="accent6"/>
              </a:buClr>
            </a:pPr>
            <a:r>
              <a:rPr lang="en-AU" altLang="ja-JP" dirty="0" smtClean="0">
                <a:solidFill>
                  <a:srgbClr val="56575F"/>
                </a:solidFill>
              </a:rPr>
              <a:t>IPKTS for Simple Remote Deployment</a:t>
            </a:r>
            <a:endParaRPr lang="en-AU" altLang="ja-JP" dirty="0">
              <a:solidFill>
                <a:srgbClr val="56575F"/>
              </a:solidFill>
            </a:endParaRPr>
          </a:p>
        </p:txBody>
      </p:sp>
      <p:sp>
        <p:nvSpPr>
          <p:cNvPr id="6" name="Text Placeholder 2"/>
          <p:cNvSpPr txBox="1">
            <a:spLocks/>
          </p:cNvSpPr>
          <p:nvPr/>
        </p:nvSpPr>
        <p:spPr>
          <a:xfrm>
            <a:off x="503238" y="3630737"/>
            <a:ext cx="4201952" cy="1748175"/>
          </a:xfrm>
          <a:prstGeom prst="rect">
            <a:avLst/>
          </a:prstGeom>
        </p:spPr>
        <p:txBody>
          <a:bodyPr vert="horz" lIns="91402" tIns="45702" rIns="91402" bIns="45702" numCol="1" rtlCol="0">
            <a:normAutofit/>
          </a:bodyPr>
          <a:lstStyle>
            <a:lvl1pPr marL="342829" indent="-342829" algn="l" defTabSz="457106" rtl="0" eaLnBrk="1" latinLnBrk="0" hangingPunct="1">
              <a:spcBef>
                <a:spcPct val="20000"/>
              </a:spcBef>
              <a:buClr>
                <a:schemeClr val="tx2"/>
              </a:buClr>
              <a:buFont typeface="Arial"/>
              <a:buChar char="•"/>
              <a:tabLst>
                <a:tab pos="656650" algn="l"/>
                <a:tab pos="1313299" algn="l"/>
                <a:tab pos="1969949" algn="l"/>
                <a:tab pos="2626599" algn="l"/>
                <a:tab pos="3283248" algn="l"/>
                <a:tab pos="3939898" algn="l"/>
                <a:tab pos="4596548" algn="l"/>
                <a:tab pos="5253198" algn="l"/>
              </a:tabLst>
              <a:defRPr sz="1600" kern="1200">
                <a:solidFill>
                  <a:schemeClr val="tx1"/>
                </a:solidFill>
                <a:latin typeface="+mn-lt"/>
                <a:ea typeface="+mn-ea"/>
                <a:cs typeface="+mn-cs"/>
              </a:defRPr>
            </a:lvl1pPr>
            <a:lvl2pPr marL="742796" indent="-285690"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2pPr>
            <a:lvl3pPr marL="1142764"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3pPr>
            <a:lvl4pPr marL="1599868"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4pPr>
            <a:lvl5pPr marL="2056974"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5pPr>
            <a:lvl6pPr marL="2514079" indent="-228553"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184" indent="-228553"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289" indent="-228553"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394" indent="-228553" algn="l" defTabSz="457106"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Clr>
                <a:srgbClr val="F79646"/>
              </a:buClr>
            </a:pPr>
            <a:r>
              <a:rPr lang="en-AU" altLang="ja-JP" sz="1763" dirty="0">
                <a:solidFill>
                  <a:srgbClr val="56575F"/>
                </a:solidFill>
              </a:rPr>
              <a:t>Auto-attendant</a:t>
            </a:r>
          </a:p>
          <a:p>
            <a:pPr fontAlgn="auto">
              <a:spcAft>
                <a:spcPts val="0"/>
              </a:spcAft>
              <a:buClr>
                <a:srgbClr val="F79646"/>
              </a:buClr>
            </a:pPr>
            <a:r>
              <a:rPr lang="en-AU" altLang="ja-JP" sz="1763" dirty="0">
                <a:solidFill>
                  <a:srgbClr val="56575F"/>
                </a:solidFill>
              </a:rPr>
              <a:t>Hunt Groups</a:t>
            </a:r>
          </a:p>
          <a:p>
            <a:pPr fontAlgn="auto">
              <a:spcAft>
                <a:spcPts val="0"/>
              </a:spcAft>
              <a:buClr>
                <a:srgbClr val="F79646"/>
              </a:buClr>
            </a:pPr>
            <a:r>
              <a:rPr lang="en-AU" altLang="ja-JP" sz="1763" dirty="0">
                <a:solidFill>
                  <a:srgbClr val="56575F"/>
                </a:solidFill>
              </a:rPr>
              <a:t>Pickup Groups</a:t>
            </a:r>
          </a:p>
          <a:p>
            <a:pPr fontAlgn="auto">
              <a:spcAft>
                <a:spcPts val="0"/>
              </a:spcAft>
              <a:buClr>
                <a:srgbClr val="F79646"/>
              </a:buClr>
            </a:pPr>
            <a:r>
              <a:rPr lang="en-AU" altLang="ja-JP" sz="1763" dirty="0">
                <a:solidFill>
                  <a:srgbClr val="56575F"/>
                </a:solidFill>
              </a:rPr>
              <a:t>ACD Groups</a:t>
            </a:r>
          </a:p>
          <a:p>
            <a:pPr fontAlgn="auto">
              <a:spcAft>
                <a:spcPts val="0"/>
              </a:spcAft>
              <a:buClr>
                <a:srgbClr val="F79646"/>
              </a:buClr>
            </a:pPr>
            <a:r>
              <a:rPr lang="en-AU" altLang="ja-JP" sz="1763" dirty="0">
                <a:solidFill>
                  <a:srgbClr val="56575F"/>
                </a:solidFill>
              </a:rPr>
              <a:t>Paging Groups</a:t>
            </a:r>
          </a:p>
        </p:txBody>
      </p:sp>
      <p:sp>
        <p:nvSpPr>
          <p:cNvPr id="7" name="Rectangle 6"/>
          <p:cNvSpPr/>
          <p:nvPr/>
        </p:nvSpPr>
        <p:spPr>
          <a:xfrm>
            <a:off x="503238" y="3252291"/>
            <a:ext cx="2624436" cy="397673"/>
          </a:xfrm>
          <a:prstGeom prst="rect">
            <a:avLst/>
          </a:prstGeom>
        </p:spPr>
        <p:txBody>
          <a:bodyPr wrap="none">
            <a:spAutoFit/>
          </a:bodyPr>
          <a:lstStyle/>
          <a:p>
            <a:pPr defTabSz="503880" fontAlgn="auto">
              <a:spcBef>
                <a:spcPts val="0"/>
              </a:spcBef>
              <a:spcAft>
                <a:spcPts val="0"/>
              </a:spcAft>
            </a:pPr>
            <a:r>
              <a:rPr lang="en-AU" altLang="ja-JP" sz="1984" dirty="0">
                <a:solidFill>
                  <a:srgbClr val="F79646"/>
                </a:solidFill>
                <a:latin typeface="Arial"/>
                <a:ea typeface="ＭＳ Ｐゴシック" panose="020B0600070205080204" pitchFamily="34" charset="-128"/>
              </a:rPr>
              <a:t>Easy configuration of:</a:t>
            </a:r>
            <a:endParaRPr lang="en-GB" sz="1984" dirty="0">
              <a:solidFill>
                <a:srgbClr val="999999"/>
              </a:solidFill>
              <a:latin typeface="Arial"/>
              <a:ea typeface="+mn-ea"/>
            </a:endParaRPr>
          </a:p>
        </p:txBody>
      </p:sp>
      <p:grpSp>
        <p:nvGrpSpPr>
          <p:cNvPr id="10" name="Group 9"/>
          <p:cNvGrpSpPr/>
          <p:nvPr/>
        </p:nvGrpSpPr>
        <p:grpSpPr>
          <a:xfrm>
            <a:off x="4611198" y="1554572"/>
            <a:ext cx="5089033" cy="3876581"/>
            <a:chOff x="4412674" y="1652254"/>
            <a:chExt cx="4617648" cy="351750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674" y="1652254"/>
              <a:ext cx="4617648" cy="3517503"/>
            </a:xfrm>
            <a:prstGeom prst="rect">
              <a:avLst/>
            </a:prstGeom>
          </p:spPr>
        </p:pic>
        <p:pic>
          <p:nvPicPr>
            <p:cNvPr id="8" name="Picture 7"/>
            <p:cNvPicPr>
              <a:picLocks noChangeAspect="1"/>
            </p:cNvPicPr>
            <p:nvPr/>
          </p:nvPicPr>
          <p:blipFill rotWithShape="1">
            <a:blip r:embed="rId3"/>
            <a:srcRect b="7440"/>
            <a:stretch/>
          </p:blipFill>
          <p:spPr>
            <a:xfrm>
              <a:off x="4551501" y="1783079"/>
              <a:ext cx="4356279" cy="2552701"/>
            </a:xfrm>
            <a:prstGeom prst="rect">
              <a:avLst/>
            </a:prstGeom>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6596" y="4183053"/>
            <a:ext cx="2109551" cy="2391719"/>
          </a:xfrm>
          <a:prstGeom prst="rect">
            <a:avLst/>
          </a:prstGeom>
        </p:spPr>
      </p:pic>
    </p:spTree>
    <p:extLst>
      <p:ext uri="{BB962C8B-B14F-4D97-AF65-F5344CB8AC3E}">
        <p14:creationId xmlns:p14="http://schemas.microsoft.com/office/powerpoint/2010/main" val="549839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altLang="ja-JP" dirty="0" smtClean="0">
                <a:solidFill>
                  <a:schemeClr val="accent6"/>
                </a:solidFill>
              </a:rPr>
              <a:t>Under the Bonnet – User</a:t>
            </a:r>
            <a:endParaRPr lang="ja-JP" altLang="en-US" dirty="0">
              <a:solidFill>
                <a:schemeClr val="accent6"/>
              </a:solidFill>
            </a:endParaRPr>
          </a:p>
        </p:txBody>
      </p:sp>
      <p:sp>
        <p:nvSpPr>
          <p:cNvPr id="5" name="Text Placeholder 2"/>
          <p:cNvSpPr>
            <a:spLocks noGrp="1"/>
          </p:cNvSpPr>
          <p:nvPr>
            <p:ph type="body" sz="quarter" idx="11"/>
          </p:nvPr>
        </p:nvSpPr>
        <p:spPr>
          <a:xfrm>
            <a:off x="503237" y="1823303"/>
            <a:ext cx="4201952" cy="2865093"/>
          </a:xfrm>
        </p:spPr>
        <p:txBody>
          <a:bodyPr numCol="1">
            <a:normAutofit/>
          </a:bodyPr>
          <a:lstStyle/>
          <a:p>
            <a:pPr>
              <a:buClr>
                <a:schemeClr val="accent6"/>
              </a:buClr>
            </a:pPr>
            <a:r>
              <a:rPr lang="en-AU" altLang="ja-JP" dirty="0" smtClean="0">
                <a:solidFill>
                  <a:srgbClr val="56575F"/>
                </a:solidFill>
              </a:rPr>
              <a:t>User Portal Control</a:t>
            </a:r>
          </a:p>
          <a:p>
            <a:pPr>
              <a:buClr>
                <a:schemeClr val="accent6"/>
              </a:buClr>
            </a:pPr>
            <a:r>
              <a:rPr lang="en-AU" altLang="ja-JP" dirty="0" smtClean="0">
                <a:solidFill>
                  <a:srgbClr val="56575F"/>
                </a:solidFill>
              </a:rPr>
              <a:t>Click to Dial from Directory</a:t>
            </a:r>
          </a:p>
          <a:p>
            <a:pPr>
              <a:buClr>
                <a:schemeClr val="accent6"/>
              </a:buClr>
            </a:pPr>
            <a:r>
              <a:rPr lang="en-AU" altLang="ja-JP" dirty="0" smtClean="0">
                <a:solidFill>
                  <a:srgbClr val="56575F"/>
                </a:solidFill>
              </a:rPr>
              <a:t>One Number Twinning</a:t>
            </a:r>
          </a:p>
          <a:p>
            <a:pPr>
              <a:buClr>
                <a:schemeClr val="accent6"/>
              </a:buClr>
            </a:pPr>
            <a:r>
              <a:rPr lang="en-AU" altLang="ja-JP" dirty="0" smtClean="0">
                <a:solidFill>
                  <a:srgbClr val="56575F"/>
                </a:solidFill>
              </a:rPr>
              <a:t>Flexible Button Control</a:t>
            </a:r>
          </a:p>
          <a:p>
            <a:pPr>
              <a:buClr>
                <a:schemeClr val="accent6"/>
              </a:buClr>
            </a:pPr>
            <a:r>
              <a:rPr lang="en-AU" altLang="ja-JP" dirty="0" smtClean="0">
                <a:solidFill>
                  <a:srgbClr val="56575F"/>
                </a:solidFill>
              </a:rPr>
              <a:t>Mobile Extension</a:t>
            </a:r>
          </a:p>
          <a:p>
            <a:pPr>
              <a:buClr>
                <a:schemeClr val="accent6"/>
              </a:buClr>
            </a:pPr>
            <a:r>
              <a:rPr lang="en-AU" altLang="ja-JP" dirty="0" smtClean="0">
                <a:solidFill>
                  <a:srgbClr val="56575F"/>
                </a:solidFill>
              </a:rPr>
              <a:t>Skype for Business</a:t>
            </a:r>
          </a:p>
          <a:p>
            <a:pPr>
              <a:buClr>
                <a:schemeClr val="accent6"/>
              </a:buClr>
            </a:pPr>
            <a:r>
              <a:rPr lang="en-AU" altLang="ja-JP" dirty="0" smtClean="0">
                <a:solidFill>
                  <a:srgbClr val="56575F"/>
                </a:solidFill>
              </a:rPr>
              <a:t>Comprehensive Voicemail</a:t>
            </a:r>
            <a:endParaRPr lang="en-AU" altLang="ja-JP" dirty="0">
              <a:solidFill>
                <a:srgbClr val="56575F"/>
              </a:solidFill>
            </a:endParaRPr>
          </a:p>
        </p:txBody>
      </p:sp>
      <p:grpSp>
        <p:nvGrpSpPr>
          <p:cNvPr id="9" name="Group 8"/>
          <p:cNvGrpSpPr/>
          <p:nvPr/>
        </p:nvGrpSpPr>
        <p:grpSpPr>
          <a:xfrm>
            <a:off x="4376058" y="1722529"/>
            <a:ext cx="5089033" cy="3876581"/>
            <a:chOff x="4412674" y="1652254"/>
            <a:chExt cx="4617648" cy="351750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674" y="1652254"/>
              <a:ext cx="4617648" cy="3517503"/>
            </a:xfrm>
            <a:prstGeom prst="rect">
              <a:avLst/>
            </a:prstGeom>
          </p:spPr>
        </p:pic>
        <p:pic>
          <p:nvPicPr>
            <p:cNvPr id="8" name="Picture 7"/>
            <p:cNvPicPr>
              <a:picLocks noChangeAspect="1"/>
            </p:cNvPicPr>
            <p:nvPr/>
          </p:nvPicPr>
          <p:blipFill rotWithShape="1">
            <a:blip r:embed="rId3"/>
            <a:srcRect b="7440"/>
            <a:stretch/>
          </p:blipFill>
          <p:spPr>
            <a:xfrm>
              <a:off x="4551501" y="1783079"/>
              <a:ext cx="4356279" cy="2552701"/>
            </a:xfrm>
            <a:prstGeom prst="rect">
              <a:avLst/>
            </a:prstGeom>
          </p:spPr>
        </p:pic>
        <p:pic>
          <p:nvPicPr>
            <p:cNvPr id="3" name="Picture 2"/>
            <p:cNvPicPr>
              <a:picLocks noChangeAspect="1"/>
            </p:cNvPicPr>
            <p:nvPr/>
          </p:nvPicPr>
          <p:blipFill>
            <a:blip r:embed="rId4"/>
            <a:stretch>
              <a:fillRect/>
            </a:stretch>
          </p:blipFill>
          <p:spPr>
            <a:xfrm>
              <a:off x="7057736" y="2284300"/>
              <a:ext cx="1081168" cy="1877917"/>
            </a:xfrm>
            <a:prstGeom prst="rect">
              <a:avLst/>
            </a:prstGeom>
            <a:effectLst>
              <a:outerShdw blurRad="50800" dist="38100" dir="5400000" algn="t" rotWithShape="0">
                <a:prstClr val="black">
                  <a:alpha val="40000"/>
                </a:prstClr>
              </a:outerShdw>
            </a:effectLst>
          </p:spPr>
        </p:pic>
      </p:grpSp>
      <p:pic>
        <p:nvPicPr>
          <p:cNvPr id="10" name="Picture 9" descr="users-11.png"/>
          <p:cNvPicPr>
            <a:picLocks noChangeAspect="1"/>
          </p:cNvPicPr>
          <p:nvPr/>
        </p:nvPicPr>
        <p:blipFill>
          <a:blip r:embed="rId5"/>
          <a:stretch>
            <a:fillRect/>
          </a:stretch>
        </p:blipFill>
        <p:spPr>
          <a:xfrm>
            <a:off x="114784" y="3660819"/>
            <a:ext cx="3712967" cy="3264884"/>
          </a:xfrm>
          <a:prstGeom prst="rect">
            <a:avLst/>
          </a:prstGeom>
        </p:spPr>
      </p:pic>
    </p:spTree>
    <p:extLst>
      <p:ext uri="{BB962C8B-B14F-4D97-AF65-F5344CB8AC3E}">
        <p14:creationId xmlns:p14="http://schemas.microsoft.com/office/powerpoint/2010/main" val="1524392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3215945" cy="477054"/>
          </a:xfrm>
          <a:prstGeom prst="rect">
            <a:avLst/>
          </a:prstGeom>
        </p:spPr>
        <p:txBody>
          <a:bodyPr wrap="none">
            <a:spAutoFit/>
          </a:bodyPr>
          <a:lstStyle/>
          <a:p>
            <a:r>
              <a:rPr lang="en-US" sz="2500" dirty="0" smtClean="0">
                <a:solidFill>
                  <a:srgbClr val="EF7D00"/>
                </a:solidFill>
                <a:latin typeface="Arial"/>
                <a:cs typeface="Arial"/>
              </a:rPr>
              <a:t>Overview of Interface</a:t>
            </a:r>
            <a:endParaRPr lang="en-GB" dirty="0">
              <a:solidFill>
                <a:srgbClr val="EF7D00"/>
              </a:solidFill>
            </a:endParaRPr>
          </a:p>
        </p:txBody>
      </p:sp>
      <p:sp>
        <p:nvSpPr>
          <p:cNvPr id="4" name="Rectangle 3"/>
          <p:cNvSpPr/>
          <p:nvPr/>
        </p:nvSpPr>
        <p:spPr>
          <a:xfrm>
            <a:off x="768803" y="1890796"/>
            <a:ext cx="7946572" cy="1631216"/>
          </a:xfrm>
          <a:prstGeom prst="rect">
            <a:avLst/>
          </a:prstGeom>
        </p:spPr>
        <p:txBody>
          <a:bodyPr wrap="square">
            <a:spAutoFit/>
          </a:bodyPr>
          <a:lstStyle/>
          <a:p>
            <a:pPr marL="228600" indent="-228600">
              <a:buFont typeface="+mj-lt"/>
              <a:buAutoNum type="arabicPeriod"/>
            </a:pPr>
            <a:r>
              <a:rPr lang="en-GB" dirty="0" smtClean="0">
                <a:solidFill>
                  <a:srgbClr val="EF7D00"/>
                </a:solidFill>
              </a:rPr>
              <a:t>Login as reseller</a:t>
            </a:r>
          </a:p>
          <a:p>
            <a:pPr marL="228600" indent="-228600">
              <a:buFont typeface="+mj-lt"/>
              <a:buAutoNum type="arabicPeriod"/>
            </a:pPr>
            <a:r>
              <a:rPr lang="en-GB" dirty="0" smtClean="0">
                <a:solidFill>
                  <a:srgbClr val="EF7D00"/>
                </a:solidFill>
              </a:rPr>
              <a:t>Add some quick links to top navigation</a:t>
            </a:r>
          </a:p>
          <a:p>
            <a:pPr marL="228600" indent="-228600">
              <a:buFont typeface="+mj-lt"/>
              <a:buAutoNum type="arabicPeriod"/>
            </a:pPr>
            <a:r>
              <a:rPr lang="en-GB" dirty="0" smtClean="0">
                <a:solidFill>
                  <a:srgbClr val="EF7D00"/>
                </a:solidFill>
              </a:rPr>
              <a:t>Edit your home screen</a:t>
            </a:r>
          </a:p>
          <a:p>
            <a:pPr marL="228600" indent="-228600">
              <a:buFont typeface="+mj-lt"/>
              <a:buAutoNum type="arabicPeriod"/>
            </a:pPr>
            <a:r>
              <a:rPr lang="en-GB" dirty="0" smtClean="0">
                <a:solidFill>
                  <a:srgbClr val="EF7D00"/>
                </a:solidFill>
              </a:rPr>
              <a:t>Run through left hand navigation menu items</a:t>
            </a:r>
          </a:p>
          <a:p>
            <a:endParaRPr lang="en-GB" dirty="0">
              <a:solidFill>
                <a:srgbClr val="EF7D00"/>
              </a:solidFill>
            </a:endParaRPr>
          </a:p>
        </p:txBody>
      </p:sp>
    </p:spTree>
    <p:extLst>
      <p:ext uri="{BB962C8B-B14F-4D97-AF65-F5344CB8AC3E}">
        <p14:creationId xmlns:p14="http://schemas.microsoft.com/office/powerpoint/2010/main" val="2512695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0100" y="2139863"/>
            <a:ext cx="8482012" cy="3851362"/>
          </a:xfrm>
          <a:prstGeom prst="rect">
            <a:avLst/>
          </a:prstGeom>
          <a:ln w="12700">
            <a:solidFill>
              <a:srgbClr val="EF7D00"/>
            </a:solidFill>
          </a:ln>
        </p:spPr>
      </p:pic>
      <p:sp>
        <p:nvSpPr>
          <p:cNvPr id="6" name="Rectangle 5"/>
          <p:cNvSpPr/>
          <p:nvPr/>
        </p:nvSpPr>
        <p:spPr>
          <a:xfrm>
            <a:off x="456382" y="609600"/>
            <a:ext cx="3215945" cy="477054"/>
          </a:xfrm>
          <a:prstGeom prst="rect">
            <a:avLst/>
          </a:prstGeom>
        </p:spPr>
        <p:txBody>
          <a:bodyPr wrap="none">
            <a:spAutoFit/>
          </a:bodyPr>
          <a:lstStyle/>
          <a:p>
            <a:r>
              <a:rPr lang="en-US" sz="2500" dirty="0" smtClean="0">
                <a:solidFill>
                  <a:srgbClr val="EF7D00"/>
                </a:solidFill>
                <a:latin typeface="Arial"/>
                <a:cs typeface="Arial"/>
              </a:rPr>
              <a:t>Overview of Interface</a:t>
            </a:r>
            <a:endParaRPr lang="en-GB" dirty="0">
              <a:solidFill>
                <a:srgbClr val="EF7D00"/>
              </a:solidFill>
            </a:endParaRPr>
          </a:p>
        </p:txBody>
      </p:sp>
      <p:sp>
        <p:nvSpPr>
          <p:cNvPr id="7" name="Rectangle 6"/>
          <p:cNvSpPr/>
          <p:nvPr/>
        </p:nvSpPr>
        <p:spPr>
          <a:xfrm>
            <a:off x="800100" y="1369252"/>
            <a:ext cx="1724025"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Main Navigation Menu</a:t>
            </a:r>
          </a:p>
        </p:txBody>
      </p:sp>
      <p:cxnSp>
        <p:nvCxnSpPr>
          <p:cNvPr id="8" name="Straight Arrow Connector 7"/>
          <p:cNvCxnSpPr/>
          <p:nvPr/>
        </p:nvCxnSpPr>
        <p:spPr>
          <a:xfrm>
            <a:off x="1247784" y="1646251"/>
            <a:ext cx="0" cy="493612"/>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800100" y="2137734"/>
            <a:ext cx="1419225" cy="2358066"/>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3317081" y="1369252"/>
            <a:ext cx="1724025"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Adjustable quick links</a:t>
            </a:r>
          </a:p>
        </p:txBody>
      </p:sp>
      <p:cxnSp>
        <p:nvCxnSpPr>
          <p:cNvPr id="12" name="Straight Arrow Connector 11"/>
          <p:cNvCxnSpPr/>
          <p:nvPr/>
        </p:nvCxnSpPr>
        <p:spPr>
          <a:xfrm flipH="1">
            <a:off x="3829050" y="1646251"/>
            <a:ext cx="257184" cy="493612"/>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190875" y="2153522"/>
            <a:ext cx="1228726" cy="253815"/>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5391159" y="1383152"/>
            <a:ext cx="1724025"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Editable Home Screen</a:t>
            </a:r>
          </a:p>
        </p:txBody>
      </p:sp>
      <p:cxnSp>
        <p:nvCxnSpPr>
          <p:cNvPr id="16" name="Straight Arrow Connector 15"/>
          <p:cNvCxnSpPr/>
          <p:nvPr/>
        </p:nvCxnSpPr>
        <p:spPr>
          <a:xfrm flipH="1">
            <a:off x="4435078" y="1660151"/>
            <a:ext cx="1799052" cy="1053209"/>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358636" y="2713360"/>
            <a:ext cx="6575814" cy="3096890"/>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0865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Training – Tech</a:t>
            </a:r>
            <a:endParaRPr lang="en-US" dirty="0"/>
          </a:p>
        </p:txBody>
      </p:sp>
      <p:sp>
        <p:nvSpPr>
          <p:cNvPr id="3" name="Text Placeholder 2"/>
          <p:cNvSpPr>
            <a:spLocks noGrp="1"/>
          </p:cNvSpPr>
          <p:nvPr>
            <p:ph type="body" sz="quarter" idx="11"/>
          </p:nvPr>
        </p:nvSpPr>
        <p:spPr>
          <a:xfrm>
            <a:off x="1057275" y="2178065"/>
            <a:ext cx="7916863" cy="1955755"/>
          </a:xfrm>
        </p:spPr>
        <p:txBody>
          <a:bodyPr/>
          <a:lstStyle/>
          <a:p>
            <a:pPr marL="0" indent="0">
              <a:buNone/>
            </a:pPr>
            <a:r>
              <a:rPr lang="en-GB" dirty="0" smtClean="0">
                <a:solidFill>
                  <a:schemeClr val="tx1">
                    <a:lumMod val="50000"/>
                  </a:schemeClr>
                </a:solidFill>
              </a:rPr>
              <a:t>The Tech, Ops and Provisioning training will take you through the full ordering and provisioning process from start to finish. </a:t>
            </a:r>
          </a:p>
          <a:p>
            <a:pPr marL="0" indent="0">
              <a:buNone/>
            </a:pPr>
            <a:endParaRPr lang="en-GB" dirty="0" smtClean="0">
              <a:solidFill>
                <a:schemeClr val="tx1">
                  <a:lumMod val="50000"/>
                </a:schemeClr>
              </a:solidFill>
            </a:endParaRPr>
          </a:p>
          <a:p>
            <a:pPr marL="0" indent="0">
              <a:buNone/>
            </a:pPr>
            <a:r>
              <a:rPr lang="en-GB" dirty="0" smtClean="0">
                <a:solidFill>
                  <a:schemeClr val="tx1">
                    <a:lumMod val="50000"/>
                  </a:schemeClr>
                </a:solidFill>
              </a:rPr>
              <a:t>At the end of the 1 day training session you will feel comfortable with creating customers, provisioning handsets and flexible buttons and setting up all major system features.</a:t>
            </a:r>
          </a:p>
        </p:txBody>
      </p:sp>
      <p:sp>
        <p:nvSpPr>
          <p:cNvPr id="5" name="Rectangle 4"/>
          <p:cNvSpPr/>
          <p:nvPr/>
        </p:nvSpPr>
        <p:spPr>
          <a:xfrm>
            <a:off x="503238" y="1558880"/>
            <a:ext cx="3306161" cy="400110"/>
          </a:xfrm>
          <a:prstGeom prst="rect">
            <a:avLst/>
          </a:prstGeom>
        </p:spPr>
        <p:txBody>
          <a:bodyPr wrap="none">
            <a:spAutoFit/>
          </a:bodyPr>
          <a:lstStyle/>
          <a:p>
            <a:r>
              <a:rPr lang="en-US" dirty="0" smtClean="0">
                <a:solidFill>
                  <a:srgbClr val="EF7D00"/>
                </a:solidFill>
              </a:rPr>
              <a:t>Tech</a:t>
            </a:r>
            <a:r>
              <a:rPr lang="en-US" dirty="0">
                <a:solidFill>
                  <a:srgbClr val="EF7D00"/>
                </a:solidFill>
              </a:rPr>
              <a:t>, Ops and Provisioning</a:t>
            </a:r>
            <a:endParaRPr lang="en-GB" dirty="0">
              <a:solidFill>
                <a:srgbClr val="EF7D00"/>
              </a:solidFill>
            </a:endParaRPr>
          </a:p>
        </p:txBody>
      </p:sp>
    </p:spTree>
    <p:extLst>
      <p:ext uri="{BB962C8B-B14F-4D97-AF65-F5344CB8AC3E}">
        <p14:creationId xmlns:p14="http://schemas.microsoft.com/office/powerpoint/2010/main" val="575705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024996" y="2595419"/>
            <a:ext cx="6130581" cy="5395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58589" rIns="89972" bIns="44986"/>
          <a:lstStyle/>
          <a:p>
            <a:pPr>
              <a:tabLst>
                <a:tab pos="723683" algn="l"/>
                <a:tab pos="1447366" algn="l"/>
                <a:tab pos="2171048" algn="l"/>
                <a:tab pos="2894731" algn="l"/>
                <a:tab pos="3618414" algn="l"/>
                <a:tab pos="4342097" algn="l"/>
                <a:tab pos="5065780" algn="l"/>
                <a:tab pos="5789463" algn="l"/>
              </a:tabLst>
            </a:pPr>
            <a:endParaRPr lang="en-GB" sz="2699" dirty="0">
              <a:solidFill>
                <a:srgbClr val="FFFFFF"/>
              </a:solidFill>
            </a:endParaRPr>
          </a:p>
        </p:txBody>
      </p:sp>
      <p:sp>
        <p:nvSpPr>
          <p:cNvPr id="3076" name="Rectangle 4"/>
          <p:cNvSpPr>
            <a:spLocks noChangeArrowheads="1"/>
          </p:cNvSpPr>
          <p:nvPr/>
        </p:nvSpPr>
        <p:spPr bwMode="auto">
          <a:xfrm>
            <a:off x="1369616"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Order Process</a:t>
            </a:r>
            <a:endParaRPr lang="en-GB" sz="3600" dirty="0">
              <a:solidFill>
                <a:srgbClr val="FFFFFF"/>
              </a:solidFill>
              <a:latin typeface="Arial Bold" charset="0"/>
            </a:endParaRPr>
          </a:p>
        </p:txBody>
      </p:sp>
    </p:spTree>
    <p:extLst>
      <p:ext uri="{BB962C8B-B14F-4D97-AF65-F5344CB8AC3E}">
        <p14:creationId xmlns:p14="http://schemas.microsoft.com/office/powerpoint/2010/main" val="39047756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t="5239" b="26097"/>
          <a:stretch/>
        </p:blipFill>
        <p:spPr>
          <a:xfrm>
            <a:off x="800100" y="2167422"/>
            <a:ext cx="7689057" cy="4052403"/>
          </a:xfrm>
          <a:prstGeom prst="rect">
            <a:avLst/>
          </a:prstGeom>
          <a:ln w="12700">
            <a:solidFill>
              <a:srgbClr val="EF7D00"/>
            </a:solidFill>
          </a:ln>
        </p:spPr>
      </p:pic>
      <p:sp>
        <p:nvSpPr>
          <p:cNvPr id="6" name="Rectangle 5"/>
          <p:cNvSpPr/>
          <p:nvPr/>
        </p:nvSpPr>
        <p:spPr>
          <a:xfrm>
            <a:off x="456382" y="609600"/>
            <a:ext cx="2252540" cy="477054"/>
          </a:xfrm>
          <a:prstGeom prst="rect">
            <a:avLst/>
          </a:prstGeom>
        </p:spPr>
        <p:txBody>
          <a:bodyPr wrap="none">
            <a:spAutoFit/>
          </a:bodyPr>
          <a:lstStyle/>
          <a:p>
            <a:r>
              <a:rPr lang="en-US" sz="2500" dirty="0" smtClean="0">
                <a:solidFill>
                  <a:srgbClr val="EF7D00"/>
                </a:solidFill>
                <a:latin typeface="Arial"/>
                <a:cs typeface="Arial"/>
              </a:rPr>
              <a:t>Order Process</a:t>
            </a:r>
            <a:endParaRPr lang="en-GB" dirty="0">
              <a:solidFill>
                <a:srgbClr val="EF7D00"/>
              </a:solidFill>
            </a:endParaRPr>
          </a:p>
        </p:txBody>
      </p:sp>
      <p:sp>
        <p:nvSpPr>
          <p:cNvPr id="7" name="Rectangle 6"/>
          <p:cNvSpPr/>
          <p:nvPr/>
        </p:nvSpPr>
        <p:spPr>
          <a:xfrm>
            <a:off x="800100" y="1369252"/>
            <a:ext cx="1724025" cy="46166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Select “Create New Customer”</a:t>
            </a:r>
          </a:p>
        </p:txBody>
      </p:sp>
      <p:cxnSp>
        <p:nvCxnSpPr>
          <p:cNvPr id="8" name="Straight Arrow Connector 7"/>
          <p:cNvCxnSpPr/>
          <p:nvPr/>
        </p:nvCxnSpPr>
        <p:spPr>
          <a:xfrm>
            <a:off x="1247784" y="1646251"/>
            <a:ext cx="0" cy="493612"/>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800100" y="2343149"/>
            <a:ext cx="1379951" cy="219075"/>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5391159" y="1383152"/>
            <a:ext cx="1724025" cy="46166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Run through full order process</a:t>
            </a:r>
          </a:p>
        </p:txBody>
      </p:sp>
      <p:cxnSp>
        <p:nvCxnSpPr>
          <p:cNvPr id="16" name="Straight Arrow Connector 15"/>
          <p:cNvCxnSpPr/>
          <p:nvPr/>
        </p:nvCxnSpPr>
        <p:spPr>
          <a:xfrm flipH="1">
            <a:off x="4435078" y="1660151"/>
            <a:ext cx="1799052" cy="1053209"/>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257425" y="2416861"/>
            <a:ext cx="6000750" cy="3802963"/>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0903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369616"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Break</a:t>
            </a:r>
            <a:endParaRPr lang="en-GB" sz="3600" dirty="0">
              <a:solidFill>
                <a:srgbClr val="FFFFFF"/>
              </a:solidFill>
              <a:latin typeface="Arial Bold" charset="0"/>
            </a:endParaRPr>
          </a:p>
        </p:txBody>
      </p:sp>
    </p:spTree>
    <p:extLst>
      <p:ext uri="{BB962C8B-B14F-4D97-AF65-F5344CB8AC3E}">
        <p14:creationId xmlns:p14="http://schemas.microsoft.com/office/powerpoint/2010/main" val="13242861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369616" y="2617890"/>
            <a:ext cx="7092740" cy="7776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a:solidFill>
                  <a:srgbClr val="FFFFFF"/>
                </a:solidFill>
                <a:latin typeface="Arial Bold" charset="0"/>
              </a:rPr>
              <a:t>First time Customer setup</a:t>
            </a:r>
          </a:p>
          <a:p>
            <a:pPr>
              <a:tabLst>
                <a:tab pos="723683" algn="l"/>
                <a:tab pos="1447366" algn="l"/>
                <a:tab pos="2171048" algn="l"/>
                <a:tab pos="2894731" algn="l"/>
                <a:tab pos="3618414" algn="l"/>
                <a:tab pos="4342097" algn="l"/>
              </a:tabLst>
            </a:pPr>
            <a:endParaRPr lang="en-GB" sz="3600" dirty="0">
              <a:solidFill>
                <a:srgbClr val="FFFFFF"/>
              </a:solidFill>
              <a:latin typeface="Arial Bold" charset="0"/>
            </a:endParaRPr>
          </a:p>
        </p:txBody>
      </p:sp>
    </p:spTree>
    <p:extLst>
      <p:ext uri="{BB962C8B-B14F-4D97-AF65-F5344CB8AC3E}">
        <p14:creationId xmlns:p14="http://schemas.microsoft.com/office/powerpoint/2010/main" val="13283354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6382" y="2422492"/>
            <a:ext cx="8964781" cy="3075345"/>
          </a:xfrm>
          <a:prstGeom prst="rect">
            <a:avLst/>
          </a:prstGeom>
          <a:ln>
            <a:solidFill>
              <a:srgbClr val="EF7D00"/>
            </a:solidFill>
          </a:ln>
        </p:spPr>
      </p:pic>
      <p:sp>
        <p:nvSpPr>
          <p:cNvPr id="6" name="Rectangle 5"/>
          <p:cNvSpPr/>
          <p:nvPr/>
        </p:nvSpPr>
        <p:spPr>
          <a:xfrm>
            <a:off x="456382" y="609600"/>
            <a:ext cx="3786614" cy="477054"/>
          </a:xfrm>
          <a:prstGeom prst="rect">
            <a:avLst/>
          </a:prstGeom>
        </p:spPr>
        <p:txBody>
          <a:bodyPr wrap="none">
            <a:spAutoFit/>
          </a:bodyPr>
          <a:lstStyle/>
          <a:p>
            <a:r>
              <a:rPr lang="en-US" sz="2500" dirty="0" smtClean="0">
                <a:solidFill>
                  <a:srgbClr val="EF7D00"/>
                </a:solidFill>
                <a:latin typeface="Arial"/>
                <a:cs typeface="Arial"/>
              </a:rPr>
              <a:t>First time customer setup</a:t>
            </a:r>
            <a:endParaRPr lang="en-GB" dirty="0">
              <a:solidFill>
                <a:srgbClr val="EF7D00"/>
              </a:solidFill>
            </a:endParaRPr>
          </a:p>
        </p:txBody>
      </p:sp>
      <p:sp>
        <p:nvSpPr>
          <p:cNvPr id="15" name="Rectangle 14"/>
          <p:cNvSpPr/>
          <p:nvPr/>
        </p:nvSpPr>
        <p:spPr>
          <a:xfrm>
            <a:off x="1268046" y="1516152"/>
            <a:ext cx="2788565" cy="646331"/>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On first time login you will be prompted to configure your default settings.</a:t>
            </a:r>
          </a:p>
        </p:txBody>
      </p:sp>
      <p:sp>
        <p:nvSpPr>
          <p:cNvPr id="18" name="Rectangle 17"/>
          <p:cNvSpPr/>
          <p:nvPr/>
        </p:nvSpPr>
        <p:spPr>
          <a:xfrm>
            <a:off x="2180051" y="2735315"/>
            <a:ext cx="7241112" cy="2762522"/>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a:off x="6935071" y="2175168"/>
            <a:ext cx="1394282" cy="2974779"/>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344053" y="1520097"/>
            <a:ext cx="2788565" cy="646331"/>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Click the setting button and allow the system to configure your default settings.</a:t>
            </a:r>
          </a:p>
        </p:txBody>
      </p:sp>
    </p:spTree>
    <p:extLst>
      <p:ext uri="{BB962C8B-B14F-4D97-AF65-F5344CB8AC3E}">
        <p14:creationId xmlns:p14="http://schemas.microsoft.com/office/powerpoint/2010/main" val="1454054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6267" t="14443" r="11028" b="32147"/>
          <a:stretch/>
        </p:blipFill>
        <p:spPr>
          <a:xfrm>
            <a:off x="1386656" y="2735315"/>
            <a:ext cx="7165356" cy="2959331"/>
          </a:xfrm>
          <a:prstGeom prst="rect">
            <a:avLst/>
          </a:prstGeom>
          <a:ln>
            <a:solidFill>
              <a:srgbClr val="EF7D00"/>
            </a:solidFill>
          </a:ln>
        </p:spPr>
      </p:pic>
      <p:sp>
        <p:nvSpPr>
          <p:cNvPr id="6" name="Rectangle 5"/>
          <p:cNvSpPr/>
          <p:nvPr/>
        </p:nvSpPr>
        <p:spPr>
          <a:xfrm>
            <a:off x="456382" y="609600"/>
            <a:ext cx="3786614" cy="477054"/>
          </a:xfrm>
          <a:prstGeom prst="rect">
            <a:avLst/>
          </a:prstGeom>
        </p:spPr>
        <p:txBody>
          <a:bodyPr wrap="none">
            <a:spAutoFit/>
          </a:bodyPr>
          <a:lstStyle/>
          <a:p>
            <a:r>
              <a:rPr lang="en-US" sz="2500" dirty="0" smtClean="0">
                <a:solidFill>
                  <a:srgbClr val="EF7D00"/>
                </a:solidFill>
                <a:latin typeface="Arial"/>
                <a:cs typeface="Arial"/>
              </a:rPr>
              <a:t>First time customer setup</a:t>
            </a:r>
            <a:endParaRPr lang="en-GB" dirty="0">
              <a:solidFill>
                <a:srgbClr val="EF7D00"/>
              </a:solidFill>
            </a:endParaRPr>
          </a:p>
        </p:txBody>
      </p:sp>
      <p:sp>
        <p:nvSpPr>
          <p:cNvPr id="18" name="Rectangle 17"/>
          <p:cNvSpPr/>
          <p:nvPr/>
        </p:nvSpPr>
        <p:spPr>
          <a:xfrm>
            <a:off x="1348778" y="2735314"/>
            <a:ext cx="7241112" cy="2974779"/>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a:off x="3260845" y="2175168"/>
            <a:ext cx="1926297" cy="1707641"/>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518416" y="1680151"/>
            <a:ext cx="2788565" cy="46166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Once completed you will prompted to log back into the system.</a:t>
            </a:r>
          </a:p>
        </p:txBody>
      </p:sp>
    </p:spTree>
    <p:extLst>
      <p:ext uri="{BB962C8B-B14F-4D97-AF65-F5344CB8AC3E}">
        <p14:creationId xmlns:p14="http://schemas.microsoft.com/office/powerpoint/2010/main" val="1751199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58"/>
          <a:stretch/>
        </p:blipFill>
        <p:spPr>
          <a:xfrm>
            <a:off x="575015" y="2175168"/>
            <a:ext cx="8899814" cy="3812881"/>
          </a:xfrm>
          <a:prstGeom prst="rect">
            <a:avLst/>
          </a:prstGeom>
          <a:ln>
            <a:solidFill>
              <a:srgbClr val="EF7D00"/>
            </a:solidFill>
          </a:ln>
        </p:spPr>
      </p:pic>
      <p:sp>
        <p:nvSpPr>
          <p:cNvPr id="6" name="Rectangle 5"/>
          <p:cNvSpPr/>
          <p:nvPr/>
        </p:nvSpPr>
        <p:spPr>
          <a:xfrm>
            <a:off x="456382" y="609600"/>
            <a:ext cx="3786614" cy="477054"/>
          </a:xfrm>
          <a:prstGeom prst="rect">
            <a:avLst/>
          </a:prstGeom>
        </p:spPr>
        <p:txBody>
          <a:bodyPr wrap="none">
            <a:spAutoFit/>
          </a:bodyPr>
          <a:lstStyle/>
          <a:p>
            <a:r>
              <a:rPr lang="en-US" sz="2500" dirty="0" smtClean="0">
                <a:solidFill>
                  <a:srgbClr val="EF7D00"/>
                </a:solidFill>
                <a:latin typeface="Arial"/>
                <a:cs typeface="Arial"/>
              </a:rPr>
              <a:t>First time customer setup</a:t>
            </a:r>
            <a:endParaRPr lang="en-GB" dirty="0">
              <a:solidFill>
                <a:srgbClr val="EF7D00"/>
              </a:solidFill>
            </a:endParaRPr>
          </a:p>
        </p:txBody>
      </p:sp>
      <p:sp>
        <p:nvSpPr>
          <p:cNvPr id="18" name="Rectangle 17"/>
          <p:cNvSpPr/>
          <p:nvPr/>
        </p:nvSpPr>
        <p:spPr>
          <a:xfrm>
            <a:off x="541765" y="2104231"/>
            <a:ext cx="1658508" cy="1931078"/>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flipH="1">
            <a:off x="2200274" y="1826275"/>
            <a:ext cx="1246694" cy="277956"/>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3446968" y="1364610"/>
            <a:ext cx="2788565" cy="46166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Run through the left hand menu for the first time configuration.</a:t>
            </a:r>
          </a:p>
        </p:txBody>
      </p:sp>
    </p:spTree>
    <p:extLst>
      <p:ext uri="{BB962C8B-B14F-4D97-AF65-F5344CB8AC3E}">
        <p14:creationId xmlns:p14="http://schemas.microsoft.com/office/powerpoint/2010/main" val="2139279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369616"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Adding Users</a:t>
            </a:r>
          </a:p>
        </p:txBody>
      </p:sp>
    </p:spTree>
    <p:extLst>
      <p:ext uri="{BB962C8B-B14F-4D97-AF65-F5344CB8AC3E}">
        <p14:creationId xmlns:p14="http://schemas.microsoft.com/office/powerpoint/2010/main" val="32238898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1765" y="2476775"/>
            <a:ext cx="8833657" cy="3672979"/>
          </a:xfrm>
          <a:prstGeom prst="rect">
            <a:avLst/>
          </a:prstGeom>
          <a:ln>
            <a:solidFill>
              <a:srgbClr val="EF7D00"/>
            </a:solidFill>
          </a:ln>
        </p:spPr>
      </p:pic>
      <p:sp>
        <p:nvSpPr>
          <p:cNvPr id="6" name="Rectangle 5"/>
          <p:cNvSpPr/>
          <p:nvPr/>
        </p:nvSpPr>
        <p:spPr>
          <a:xfrm>
            <a:off x="456382" y="609600"/>
            <a:ext cx="2106667" cy="477054"/>
          </a:xfrm>
          <a:prstGeom prst="rect">
            <a:avLst/>
          </a:prstGeom>
        </p:spPr>
        <p:txBody>
          <a:bodyPr wrap="none">
            <a:spAutoFit/>
          </a:bodyPr>
          <a:lstStyle/>
          <a:p>
            <a:r>
              <a:rPr lang="en-US" sz="2500" dirty="0" smtClean="0">
                <a:solidFill>
                  <a:srgbClr val="EF7D00"/>
                </a:solidFill>
                <a:latin typeface="Arial"/>
                <a:cs typeface="Arial"/>
              </a:rPr>
              <a:t>Adding Users</a:t>
            </a:r>
            <a:endParaRPr lang="en-GB" dirty="0">
              <a:solidFill>
                <a:srgbClr val="EF7D00"/>
              </a:solidFill>
            </a:endParaRPr>
          </a:p>
        </p:txBody>
      </p:sp>
      <p:sp>
        <p:nvSpPr>
          <p:cNvPr id="18" name="Rectangle 17"/>
          <p:cNvSpPr/>
          <p:nvPr/>
        </p:nvSpPr>
        <p:spPr>
          <a:xfrm>
            <a:off x="541766" y="4244725"/>
            <a:ext cx="1658508" cy="809413"/>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flipH="1">
            <a:off x="1152871" y="2026647"/>
            <a:ext cx="626054" cy="2428975"/>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58403" y="1564982"/>
            <a:ext cx="2788565" cy="46166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Select “User Setup” and add your first user.</a:t>
            </a:r>
          </a:p>
        </p:txBody>
      </p:sp>
      <p:sp>
        <p:nvSpPr>
          <p:cNvPr id="10" name="Rectangle 9"/>
          <p:cNvSpPr/>
          <p:nvPr/>
        </p:nvSpPr>
        <p:spPr>
          <a:xfrm>
            <a:off x="2352674" y="3388206"/>
            <a:ext cx="5095530" cy="2761548"/>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2453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369616"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Configuring Handsets</a:t>
            </a:r>
          </a:p>
        </p:txBody>
      </p:sp>
    </p:spTree>
    <p:extLst>
      <p:ext uri="{BB962C8B-B14F-4D97-AF65-F5344CB8AC3E}">
        <p14:creationId xmlns:p14="http://schemas.microsoft.com/office/powerpoint/2010/main" val="3422237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Agenda</a:t>
            </a:r>
            <a:endParaRPr lang="en-GB" dirty="0"/>
          </a:p>
        </p:txBody>
      </p:sp>
      <p:sp>
        <p:nvSpPr>
          <p:cNvPr id="3" name="Subtitle 2"/>
          <p:cNvSpPr>
            <a:spLocks noGrp="1"/>
          </p:cNvSpPr>
          <p:nvPr>
            <p:ph type="subTitle" idx="1"/>
          </p:nvPr>
        </p:nvSpPr>
        <p:spPr>
          <a:xfrm>
            <a:off x="904875" y="1489081"/>
            <a:ext cx="8829675" cy="4883143"/>
          </a:xfrm>
        </p:spPr>
        <p:txBody>
          <a:bodyPr numCol="2"/>
          <a:lstStyle/>
          <a:p>
            <a:pPr>
              <a:spcAft>
                <a:spcPts val="1200"/>
              </a:spcAft>
            </a:pPr>
            <a:r>
              <a:rPr lang="en-GB" sz="1600" b="1" u="sng" dirty="0">
                <a:latin typeface="Arial" panose="020B0604020202020204" pitchFamily="34" charset="0"/>
                <a:ea typeface="Calibri" panose="020F0502020204030204" pitchFamily="34" charset="0"/>
                <a:cs typeface="Times New Roman" panose="02020603050405020304" pitchFamily="18" charset="0"/>
              </a:rPr>
              <a:t>Morning Session: </a:t>
            </a:r>
            <a:r>
              <a:rPr lang="en-GB" sz="1600" b="1" u="sng" dirty="0" smtClean="0">
                <a:latin typeface="Arial" panose="020B0604020202020204" pitchFamily="34" charset="0"/>
                <a:ea typeface="Calibri" panose="020F0502020204030204" pitchFamily="34" charset="0"/>
                <a:cs typeface="Times New Roman" panose="02020603050405020304" pitchFamily="18" charset="0"/>
              </a:rPr>
              <a:t>10.00am </a:t>
            </a:r>
            <a:r>
              <a:rPr lang="en-GB" sz="1600" b="1" u="sng" dirty="0">
                <a:latin typeface="Arial" panose="020B0604020202020204" pitchFamily="34" charset="0"/>
                <a:ea typeface="Calibri" panose="020F0502020204030204" pitchFamily="34" charset="0"/>
                <a:cs typeface="Times New Roman" panose="02020603050405020304" pitchFamily="18" charset="0"/>
              </a:rPr>
              <a:t>– </a:t>
            </a:r>
            <a:r>
              <a:rPr lang="en-GB" sz="1600" b="1" u="sng" dirty="0" smtClean="0">
                <a:latin typeface="Arial" panose="020B0604020202020204" pitchFamily="34" charset="0"/>
                <a:ea typeface="Calibri" panose="020F0502020204030204" pitchFamily="34" charset="0"/>
                <a:cs typeface="Times New Roman" panose="02020603050405020304" pitchFamily="18" charset="0"/>
              </a:rPr>
              <a:t>11.30am</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Architecture &amp; Overview</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Overview of the Reseller Interface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Order Process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b="1" dirty="0">
                <a:latin typeface="Arial" panose="020B0604020202020204" pitchFamily="34"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b="1" i="1" dirty="0">
                <a:latin typeface="Arial" panose="020B0604020202020204" pitchFamily="34" charset="0"/>
                <a:ea typeface="Calibri" panose="020F0502020204030204" pitchFamily="34" charset="0"/>
                <a:cs typeface="Times New Roman" panose="02020603050405020304" pitchFamily="18" charset="0"/>
              </a:rPr>
              <a:t>Break: </a:t>
            </a:r>
            <a:r>
              <a:rPr lang="en-GB" sz="1600" b="1" i="1" dirty="0" smtClean="0">
                <a:latin typeface="Arial" panose="020B0604020202020204" pitchFamily="34" charset="0"/>
                <a:ea typeface="Calibri" panose="020F0502020204030204" pitchFamily="34" charset="0"/>
                <a:cs typeface="Times New Roman" panose="02020603050405020304" pitchFamily="18" charset="0"/>
              </a:rPr>
              <a:t>11.30am </a:t>
            </a:r>
            <a:r>
              <a:rPr lang="en-GB" sz="1600" b="1" i="1" dirty="0">
                <a:latin typeface="Arial" panose="020B0604020202020204" pitchFamily="34" charset="0"/>
                <a:ea typeface="Calibri" panose="020F0502020204030204" pitchFamily="34" charset="0"/>
                <a:cs typeface="Times New Roman" panose="02020603050405020304" pitchFamily="18" charset="0"/>
              </a:rPr>
              <a:t>– </a:t>
            </a:r>
            <a:r>
              <a:rPr lang="en-GB" sz="1600" b="1" i="1" dirty="0" smtClean="0">
                <a:latin typeface="Arial" panose="020B0604020202020204" pitchFamily="34" charset="0"/>
                <a:ea typeface="Calibri" panose="020F0502020204030204" pitchFamily="34" charset="0"/>
                <a:cs typeface="Times New Roman" panose="02020603050405020304" pitchFamily="18" charset="0"/>
              </a:rPr>
              <a:t>11.45am</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GB" sz="1600" b="1" u="sng" dirty="0">
                <a:latin typeface="Arial" panose="020B0604020202020204" pitchFamily="34" charset="0"/>
                <a:ea typeface="Calibri" panose="020F0502020204030204" pitchFamily="34" charset="0"/>
                <a:cs typeface="Times New Roman" panose="02020603050405020304" pitchFamily="18" charset="0"/>
              </a:rPr>
              <a:t>Daytime Session: </a:t>
            </a:r>
            <a:r>
              <a:rPr lang="en-GB" sz="1600" b="1" u="sng" dirty="0" smtClean="0">
                <a:latin typeface="Arial" panose="020B0604020202020204" pitchFamily="34" charset="0"/>
                <a:ea typeface="Calibri" panose="020F0502020204030204" pitchFamily="34" charset="0"/>
                <a:cs typeface="Times New Roman" panose="02020603050405020304" pitchFamily="18" charset="0"/>
              </a:rPr>
              <a:t>11.45am </a:t>
            </a:r>
            <a:r>
              <a:rPr lang="en-GB" sz="1600" b="1" u="sng" dirty="0">
                <a:latin typeface="Arial" panose="020B0604020202020204" pitchFamily="34" charset="0"/>
                <a:ea typeface="Calibri" panose="020F0502020204030204" pitchFamily="34" charset="0"/>
                <a:cs typeface="Times New Roman" panose="02020603050405020304" pitchFamily="18" charset="0"/>
              </a:rPr>
              <a:t>– </a:t>
            </a:r>
            <a:r>
              <a:rPr lang="en-GB" sz="1600" b="1" u="sng" dirty="0" smtClean="0">
                <a:latin typeface="Arial" panose="020B0604020202020204" pitchFamily="34" charset="0"/>
                <a:ea typeface="Calibri" panose="020F0502020204030204" pitchFamily="34" charset="0"/>
                <a:cs typeface="Times New Roman" panose="02020603050405020304" pitchFamily="18" charset="0"/>
              </a:rPr>
              <a:t>12.30pm</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First time Customer setup</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Overview of the Customer Manager Interface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Adding Users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Configuring Handsets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Configuring user features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Call Manager Features: Group Features, Auto Attendant, ACD Group etc.</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Call Recording</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b="1" i="1" dirty="0">
                <a:latin typeface="Arial" panose="020B0604020202020204" pitchFamily="34" charset="0"/>
                <a:ea typeface="Calibri" panose="020F0502020204030204" pitchFamily="34" charset="0"/>
                <a:cs typeface="Times New Roman" panose="02020603050405020304" pitchFamily="18" charset="0"/>
              </a:rPr>
              <a:t>Lunch Break: </a:t>
            </a:r>
            <a:r>
              <a:rPr lang="en-GB" sz="1600" b="1" i="1" dirty="0" smtClean="0">
                <a:latin typeface="Arial" panose="020B0604020202020204" pitchFamily="34" charset="0"/>
                <a:ea typeface="Calibri" panose="020F0502020204030204" pitchFamily="34" charset="0"/>
                <a:cs typeface="Times New Roman" panose="02020603050405020304" pitchFamily="18" charset="0"/>
              </a:rPr>
              <a:t>12.30pm </a:t>
            </a:r>
            <a:r>
              <a:rPr lang="en-GB" sz="1600" b="1" i="1" dirty="0">
                <a:latin typeface="Arial" panose="020B0604020202020204" pitchFamily="34" charset="0"/>
                <a:ea typeface="Calibri" panose="020F0502020204030204" pitchFamily="34" charset="0"/>
                <a:cs typeface="Times New Roman" panose="02020603050405020304" pitchFamily="18" charset="0"/>
              </a:rPr>
              <a:t>– </a:t>
            </a:r>
            <a:r>
              <a:rPr lang="en-GB" sz="1600" b="1" i="1" dirty="0" smtClean="0">
                <a:latin typeface="Arial" panose="020B0604020202020204" pitchFamily="34" charset="0"/>
                <a:ea typeface="Calibri" panose="020F0502020204030204" pitchFamily="34" charset="0"/>
                <a:cs typeface="Times New Roman" panose="02020603050405020304" pitchFamily="18" charset="0"/>
              </a:rPr>
              <a:t>12.55pm</a:t>
            </a:r>
            <a:r>
              <a:rPr lang="en-GB" sz="1600" i="1" dirty="0" smtClean="0">
                <a:latin typeface="Arial" panose="020B0604020202020204" pitchFamily="34"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latin typeface="Arial" panose="020B0604020202020204" pitchFamily="34"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GB" sz="1600" b="1" u="sng" dirty="0">
                <a:latin typeface="Arial" panose="020B0604020202020204" pitchFamily="34" charset="0"/>
                <a:ea typeface="Calibri" panose="020F0502020204030204" pitchFamily="34" charset="0"/>
                <a:cs typeface="Times New Roman" panose="02020603050405020304" pitchFamily="18" charset="0"/>
              </a:rPr>
              <a:t>Afternoon Session: </a:t>
            </a:r>
            <a:r>
              <a:rPr lang="en-GB" sz="1600" b="1" u="sng" dirty="0" smtClean="0">
                <a:latin typeface="Arial" panose="020B0604020202020204" pitchFamily="34" charset="0"/>
                <a:ea typeface="Calibri" panose="020F0502020204030204" pitchFamily="34" charset="0"/>
                <a:cs typeface="Times New Roman" panose="02020603050405020304" pitchFamily="18" charset="0"/>
              </a:rPr>
              <a:t>12.55pm –4.00pm</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Applications: Skype for Business, IP Attendant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Introduction to Call Centre Features (Advanced course available as Webinar)</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err="1">
                <a:latin typeface="Arial" panose="020B0604020202020204" pitchFamily="34" charset="0"/>
                <a:ea typeface="Calibri" panose="020F0502020204030204" pitchFamily="34" charset="0"/>
                <a:cs typeface="Times New Roman" panose="02020603050405020304" pitchFamily="18" charset="0"/>
              </a:rPr>
              <a:t>QoS</a:t>
            </a:r>
            <a:r>
              <a:rPr lang="en-GB" sz="1600" dirty="0">
                <a:latin typeface="Arial" panose="020B0604020202020204" pitchFamily="34" charset="0"/>
                <a:ea typeface="Calibri" panose="020F0502020204030204" pitchFamily="34" charset="0"/>
                <a:cs typeface="Times New Roman" panose="02020603050405020304" pitchFamily="18" charset="0"/>
              </a:rPr>
              <a:t> Setup</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Trouble Shooting (Best practices)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Course Test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600" dirty="0">
                <a:latin typeface="Arial" panose="020B0604020202020204" pitchFamily="34" charset="0"/>
                <a:ea typeface="Calibri" panose="020F0502020204030204" pitchFamily="34" charset="0"/>
                <a:cs typeface="Times New Roman" panose="02020603050405020304" pitchFamily="18" charset="0"/>
              </a:rPr>
              <a:t>Tools &amp; Further Courses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endParaRPr lang="en-GB" sz="1600" dirty="0">
              <a:solidFill>
                <a:schemeClr val="tx1">
                  <a:lumMod val="50000"/>
                </a:schemeClr>
              </a:solidFill>
            </a:endParaRPr>
          </a:p>
        </p:txBody>
      </p:sp>
    </p:spTree>
    <p:extLst>
      <p:ext uri="{BB962C8B-B14F-4D97-AF65-F5344CB8AC3E}">
        <p14:creationId xmlns:p14="http://schemas.microsoft.com/office/powerpoint/2010/main" val="420500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5928" y="2439717"/>
            <a:ext cx="7792189" cy="3837653"/>
          </a:xfrm>
          <a:prstGeom prst="rect">
            <a:avLst/>
          </a:prstGeom>
          <a:ln>
            <a:solidFill>
              <a:srgbClr val="EF7D00"/>
            </a:solidFill>
          </a:ln>
        </p:spPr>
      </p:pic>
      <p:sp>
        <p:nvSpPr>
          <p:cNvPr id="6" name="Rectangle 5"/>
          <p:cNvSpPr/>
          <p:nvPr/>
        </p:nvSpPr>
        <p:spPr>
          <a:xfrm>
            <a:off x="456382" y="609600"/>
            <a:ext cx="3264035"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Handsets</a:t>
            </a:r>
            <a:endParaRPr lang="en-GB" dirty="0">
              <a:solidFill>
                <a:srgbClr val="EF7D00"/>
              </a:solidFill>
            </a:endParaRPr>
          </a:p>
        </p:txBody>
      </p:sp>
      <p:sp>
        <p:nvSpPr>
          <p:cNvPr id="10" name="Rectangle 9"/>
          <p:cNvSpPr/>
          <p:nvPr/>
        </p:nvSpPr>
        <p:spPr>
          <a:xfrm>
            <a:off x="4139738" y="3393343"/>
            <a:ext cx="2959331" cy="2481537"/>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658403" y="1532353"/>
            <a:ext cx="2788565" cy="46166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Configure some handset buttons with various features.</a:t>
            </a:r>
          </a:p>
        </p:txBody>
      </p:sp>
    </p:spTree>
    <p:extLst>
      <p:ext uri="{BB962C8B-B14F-4D97-AF65-F5344CB8AC3E}">
        <p14:creationId xmlns:p14="http://schemas.microsoft.com/office/powerpoint/2010/main" val="1695431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369616"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Call Manager Features</a:t>
            </a:r>
          </a:p>
        </p:txBody>
      </p:sp>
    </p:spTree>
    <p:extLst>
      <p:ext uri="{BB962C8B-B14F-4D97-AF65-F5344CB8AC3E}">
        <p14:creationId xmlns:p14="http://schemas.microsoft.com/office/powerpoint/2010/main" val="9686218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1332" y="2026647"/>
            <a:ext cx="8558213" cy="3676967"/>
          </a:xfrm>
          <a:prstGeom prst="rect">
            <a:avLst/>
          </a:prstGeom>
          <a:ln>
            <a:solidFill>
              <a:srgbClr val="EF7D00"/>
            </a:solidFill>
          </a:ln>
        </p:spPr>
      </p:pic>
      <p:sp>
        <p:nvSpPr>
          <p:cNvPr id="6" name="Rectangle 5"/>
          <p:cNvSpPr/>
          <p:nvPr/>
        </p:nvSpPr>
        <p:spPr>
          <a:xfrm>
            <a:off x="456382" y="609600"/>
            <a:ext cx="3568606"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Call Manager Features</a:t>
            </a:r>
            <a:endParaRPr lang="en-GB" dirty="0">
              <a:solidFill>
                <a:srgbClr val="EF7D00"/>
              </a:solidFill>
            </a:endParaRPr>
          </a:p>
        </p:txBody>
      </p:sp>
      <p:sp>
        <p:nvSpPr>
          <p:cNvPr id="18" name="Rectangle 17"/>
          <p:cNvSpPr/>
          <p:nvPr/>
        </p:nvSpPr>
        <p:spPr>
          <a:xfrm>
            <a:off x="541766" y="3191259"/>
            <a:ext cx="1658508" cy="2295142"/>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flipH="1">
            <a:off x="1371020" y="1941640"/>
            <a:ext cx="407905" cy="1164612"/>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168766" y="1479975"/>
            <a:ext cx="2788565" cy="46166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Run through and configure all “Call Manager” features.</a:t>
            </a:r>
          </a:p>
        </p:txBody>
      </p:sp>
    </p:spTree>
    <p:extLst>
      <p:ext uri="{BB962C8B-B14F-4D97-AF65-F5344CB8AC3E}">
        <p14:creationId xmlns:p14="http://schemas.microsoft.com/office/powerpoint/2010/main" val="3780487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54983"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ACD Call Centre Configuration</a:t>
            </a:r>
          </a:p>
        </p:txBody>
      </p:sp>
    </p:spTree>
    <p:extLst>
      <p:ext uri="{BB962C8B-B14F-4D97-AF65-F5344CB8AC3E}">
        <p14:creationId xmlns:p14="http://schemas.microsoft.com/office/powerpoint/2010/main" val="11885621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54983"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ACD Group and Permissions</a:t>
            </a:r>
          </a:p>
        </p:txBody>
      </p:sp>
    </p:spTree>
    <p:extLst>
      <p:ext uri="{BB962C8B-B14F-4D97-AF65-F5344CB8AC3E}">
        <p14:creationId xmlns:p14="http://schemas.microsoft.com/office/powerpoint/2010/main" val="4263750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2" y="1317947"/>
            <a:ext cx="3791153"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Check Account is Set to ACD Enabled if required </a:t>
            </a:r>
          </a:p>
        </p:txBody>
      </p:sp>
      <p:pic>
        <p:nvPicPr>
          <p:cNvPr id="2" name="Picture 1"/>
          <p:cNvPicPr>
            <a:picLocks noChangeAspect="1"/>
          </p:cNvPicPr>
          <p:nvPr/>
        </p:nvPicPr>
        <p:blipFill>
          <a:blip r:embed="rId3"/>
          <a:stretch>
            <a:fillRect/>
          </a:stretch>
        </p:blipFill>
        <p:spPr>
          <a:xfrm>
            <a:off x="560438" y="1756974"/>
            <a:ext cx="9286875" cy="4505325"/>
          </a:xfrm>
          <a:prstGeom prst="rect">
            <a:avLst/>
          </a:prstGeom>
        </p:spPr>
      </p:pic>
    </p:spTree>
    <p:extLst>
      <p:ext uri="{BB962C8B-B14F-4D97-AF65-F5344CB8AC3E}">
        <p14:creationId xmlns:p14="http://schemas.microsoft.com/office/powerpoint/2010/main" val="2664340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cxnSp>
        <p:nvCxnSpPr>
          <p:cNvPr id="17" name="Straight Arrow Connector 16"/>
          <p:cNvCxnSpPr/>
          <p:nvPr/>
        </p:nvCxnSpPr>
        <p:spPr>
          <a:xfrm>
            <a:off x="1778926" y="1941640"/>
            <a:ext cx="1052764" cy="3053147"/>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168766" y="1479975"/>
            <a:ext cx="2788565" cy="46166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Run through and configure all “Call Centre” features.</a:t>
            </a:r>
          </a:p>
        </p:txBody>
      </p:sp>
      <p:pic>
        <p:nvPicPr>
          <p:cNvPr id="3" name="Picture 2"/>
          <p:cNvPicPr>
            <a:picLocks noChangeAspect="1"/>
          </p:cNvPicPr>
          <p:nvPr/>
        </p:nvPicPr>
        <p:blipFill rotWithShape="1">
          <a:blip r:embed="rId3"/>
          <a:srcRect t="1565"/>
          <a:stretch/>
        </p:blipFill>
        <p:spPr>
          <a:xfrm>
            <a:off x="2949677" y="2249252"/>
            <a:ext cx="6445506" cy="3792516"/>
          </a:xfrm>
          <a:prstGeom prst="rect">
            <a:avLst/>
          </a:prstGeom>
        </p:spPr>
      </p:pic>
      <p:sp>
        <p:nvSpPr>
          <p:cNvPr id="9" name="Rectangle 8"/>
          <p:cNvSpPr/>
          <p:nvPr/>
        </p:nvSpPr>
        <p:spPr>
          <a:xfrm>
            <a:off x="2868867" y="4906297"/>
            <a:ext cx="1250849" cy="491614"/>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7246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1168766" y="1479975"/>
            <a:ext cx="2788565"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Add ACD Properties to User</a:t>
            </a:r>
          </a:p>
        </p:txBody>
      </p:sp>
      <p:sp>
        <p:nvSpPr>
          <p:cNvPr id="9" name="Rectangle 8"/>
          <p:cNvSpPr/>
          <p:nvPr/>
        </p:nvSpPr>
        <p:spPr>
          <a:xfrm>
            <a:off x="2868867" y="4906297"/>
            <a:ext cx="1250849" cy="491614"/>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1308226" y="5589870"/>
            <a:ext cx="3121281" cy="933166"/>
          </a:xfrm>
          <a:prstGeom prst="rect">
            <a:avLst/>
          </a:prstGeom>
        </p:spPr>
      </p:pic>
      <p:pic>
        <p:nvPicPr>
          <p:cNvPr id="5" name="Picture 4"/>
          <p:cNvPicPr>
            <a:picLocks noChangeAspect="1"/>
          </p:cNvPicPr>
          <p:nvPr/>
        </p:nvPicPr>
        <p:blipFill>
          <a:blip r:embed="rId4"/>
          <a:stretch>
            <a:fillRect/>
          </a:stretch>
        </p:blipFill>
        <p:spPr>
          <a:xfrm>
            <a:off x="1307537" y="2017534"/>
            <a:ext cx="5775890" cy="3496442"/>
          </a:xfrm>
          <a:prstGeom prst="rect">
            <a:avLst/>
          </a:prstGeom>
        </p:spPr>
      </p:pic>
    </p:spTree>
    <p:extLst>
      <p:ext uri="{BB962C8B-B14F-4D97-AF65-F5344CB8AC3E}">
        <p14:creationId xmlns:p14="http://schemas.microsoft.com/office/powerpoint/2010/main" val="2673840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1168766" y="1479975"/>
            <a:ext cx="2788565"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Set up ACD Group Members </a:t>
            </a:r>
          </a:p>
        </p:txBody>
      </p:sp>
      <p:pic>
        <p:nvPicPr>
          <p:cNvPr id="3" name="Picture 2"/>
          <p:cNvPicPr>
            <a:picLocks noChangeAspect="1"/>
          </p:cNvPicPr>
          <p:nvPr/>
        </p:nvPicPr>
        <p:blipFill>
          <a:blip r:embed="rId3"/>
          <a:stretch>
            <a:fillRect/>
          </a:stretch>
        </p:blipFill>
        <p:spPr>
          <a:xfrm>
            <a:off x="1334969" y="2045110"/>
            <a:ext cx="6102058" cy="4136461"/>
          </a:xfrm>
          <a:prstGeom prst="rect">
            <a:avLst/>
          </a:prstGeom>
        </p:spPr>
      </p:pic>
      <p:sp>
        <p:nvSpPr>
          <p:cNvPr id="9" name="Rectangle 8"/>
          <p:cNvSpPr/>
          <p:nvPr/>
        </p:nvSpPr>
        <p:spPr>
          <a:xfrm>
            <a:off x="1477950" y="3027058"/>
            <a:ext cx="3251366" cy="768193"/>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p:cNvSpPr/>
          <p:nvPr/>
        </p:nvSpPr>
        <p:spPr>
          <a:xfrm>
            <a:off x="1404208" y="4083387"/>
            <a:ext cx="3251366" cy="768193"/>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p:cNvSpPr/>
          <p:nvPr/>
        </p:nvSpPr>
        <p:spPr>
          <a:xfrm>
            <a:off x="3542724" y="5941543"/>
            <a:ext cx="567160" cy="240028"/>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61639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1168766" y="1479975"/>
            <a:ext cx="2788565"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Set up ACD Group Queuing </a:t>
            </a:r>
          </a:p>
        </p:txBody>
      </p:sp>
      <p:pic>
        <p:nvPicPr>
          <p:cNvPr id="3" name="Picture 2"/>
          <p:cNvPicPr>
            <a:picLocks noChangeAspect="1"/>
          </p:cNvPicPr>
          <p:nvPr/>
        </p:nvPicPr>
        <p:blipFill>
          <a:blip r:embed="rId3"/>
          <a:stretch>
            <a:fillRect/>
          </a:stretch>
        </p:blipFill>
        <p:spPr>
          <a:xfrm>
            <a:off x="1334969" y="2045110"/>
            <a:ext cx="6102058" cy="4136461"/>
          </a:xfrm>
          <a:prstGeom prst="rect">
            <a:avLst/>
          </a:prstGeom>
        </p:spPr>
      </p:pic>
      <p:sp>
        <p:nvSpPr>
          <p:cNvPr id="9" name="Rectangle 8"/>
          <p:cNvSpPr/>
          <p:nvPr/>
        </p:nvSpPr>
        <p:spPr>
          <a:xfrm>
            <a:off x="1477950" y="2930014"/>
            <a:ext cx="3251366" cy="865238"/>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p:cNvSpPr/>
          <p:nvPr/>
        </p:nvSpPr>
        <p:spPr>
          <a:xfrm>
            <a:off x="1404208" y="4083387"/>
            <a:ext cx="3251366" cy="852407"/>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p:cNvSpPr/>
          <p:nvPr/>
        </p:nvSpPr>
        <p:spPr>
          <a:xfrm>
            <a:off x="3542724" y="5941543"/>
            <a:ext cx="567160" cy="240028"/>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25391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369616" y="2617890"/>
            <a:ext cx="449755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Architecture &amp; Overview</a:t>
            </a:r>
            <a:endParaRPr lang="en-GB" sz="3600" dirty="0">
              <a:solidFill>
                <a:srgbClr val="FFFFFF"/>
              </a:solidFill>
              <a:latin typeface="Arial Bold" charset="0"/>
            </a:endParaRPr>
          </a:p>
        </p:txBody>
      </p:sp>
    </p:spTree>
    <p:extLst>
      <p:ext uri="{BB962C8B-B14F-4D97-AF65-F5344CB8AC3E}">
        <p14:creationId xmlns:p14="http://schemas.microsoft.com/office/powerpoint/2010/main" val="28047475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8115" y="1756974"/>
            <a:ext cx="7955733" cy="4250974"/>
          </a:xfrm>
          <a:prstGeom prst="rect">
            <a:avLst/>
          </a:prstGeom>
        </p:spPr>
      </p:pic>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1168766" y="1479975"/>
            <a:ext cx="2788565"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Set up ACD Group Queuing </a:t>
            </a:r>
          </a:p>
        </p:txBody>
      </p:sp>
      <p:sp>
        <p:nvSpPr>
          <p:cNvPr id="9" name="Rectangle 8"/>
          <p:cNvSpPr/>
          <p:nvPr/>
        </p:nvSpPr>
        <p:spPr>
          <a:xfrm>
            <a:off x="1103116" y="2407631"/>
            <a:ext cx="1394278" cy="217582"/>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p:cNvSpPr/>
          <p:nvPr/>
        </p:nvSpPr>
        <p:spPr>
          <a:xfrm>
            <a:off x="1103116" y="3914959"/>
            <a:ext cx="3173916" cy="283416"/>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p:cNvSpPr/>
          <p:nvPr/>
        </p:nvSpPr>
        <p:spPr>
          <a:xfrm>
            <a:off x="1103116" y="4355360"/>
            <a:ext cx="3468884" cy="240028"/>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11"/>
          <p:cNvSpPr/>
          <p:nvPr/>
        </p:nvSpPr>
        <p:spPr>
          <a:xfrm>
            <a:off x="1556913" y="1903844"/>
            <a:ext cx="665177" cy="240028"/>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00626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6382" y="1804548"/>
            <a:ext cx="9553575" cy="3781425"/>
          </a:xfrm>
          <a:prstGeom prst="rect">
            <a:avLst/>
          </a:prstGeom>
        </p:spPr>
      </p:pic>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1168766" y="1479975"/>
            <a:ext cx="2788565"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Set up ACD Group Time  </a:t>
            </a:r>
          </a:p>
        </p:txBody>
      </p:sp>
      <p:sp>
        <p:nvSpPr>
          <p:cNvPr id="9" name="Rectangle 8"/>
          <p:cNvSpPr/>
          <p:nvPr/>
        </p:nvSpPr>
        <p:spPr>
          <a:xfrm>
            <a:off x="2400974" y="2561416"/>
            <a:ext cx="2839620" cy="331393"/>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p:cNvSpPr/>
          <p:nvPr/>
        </p:nvSpPr>
        <p:spPr>
          <a:xfrm>
            <a:off x="646867" y="2822070"/>
            <a:ext cx="6953467" cy="992846"/>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p:cNvSpPr/>
          <p:nvPr/>
        </p:nvSpPr>
        <p:spPr>
          <a:xfrm>
            <a:off x="646867" y="3871991"/>
            <a:ext cx="6953468" cy="1053969"/>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11"/>
          <p:cNvSpPr/>
          <p:nvPr/>
        </p:nvSpPr>
        <p:spPr>
          <a:xfrm>
            <a:off x="1897871" y="1934888"/>
            <a:ext cx="665177" cy="240028"/>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816506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6382" y="1756974"/>
            <a:ext cx="8337294" cy="4587672"/>
          </a:xfrm>
          <a:prstGeom prst="rect">
            <a:avLst/>
          </a:prstGeom>
        </p:spPr>
      </p:pic>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1168766" y="1479975"/>
            <a:ext cx="3009944"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Set up ACD Group Agent with Reporting</a:t>
            </a:r>
          </a:p>
        </p:txBody>
      </p:sp>
      <p:sp>
        <p:nvSpPr>
          <p:cNvPr id="12" name="Rectangle 11"/>
          <p:cNvSpPr/>
          <p:nvPr/>
        </p:nvSpPr>
        <p:spPr>
          <a:xfrm>
            <a:off x="2310825" y="1866214"/>
            <a:ext cx="579859" cy="240028"/>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47706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09259648"/>
              </p:ext>
            </p:extLst>
          </p:nvPr>
        </p:nvGraphicFramePr>
        <p:xfrm>
          <a:off x="1168766" y="1866214"/>
          <a:ext cx="4391025" cy="4381500"/>
        </p:xfrm>
        <a:graphic>
          <a:graphicData uri="http://schemas.openxmlformats.org/presentationml/2006/ole">
            <mc:AlternateContent xmlns:mc="http://schemas.openxmlformats.org/markup-compatibility/2006">
              <mc:Choice xmlns:v="urn:schemas-microsoft-com:vml" Requires="v">
                <p:oleObj spid="_x0000_s1045" name="Bitmap Image" r:id="rId4" imgW="9573961" imgH="5133333" progId="Paint.Picture">
                  <p:embed/>
                </p:oleObj>
              </mc:Choice>
              <mc:Fallback>
                <p:oleObj name="Bitmap Image" r:id="rId4" imgW="9573961" imgH="513333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r="46255"/>
                      <a:stretch>
                        <a:fillRect/>
                      </a:stretch>
                    </p:blipFill>
                    <p:spPr bwMode="auto">
                      <a:xfrm>
                        <a:off x="1168766" y="1866214"/>
                        <a:ext cx="4391025" cy="438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1168766" y="1479975"/>
            <a:ext cx="3078769"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Set up ACD Group Agent No Reporting </a:t>
            </a:r>
          </a:p>
        </p:txBody>
      </p:sp>
      <p:sp>
        <p:nvSpPr>
          <p:cNvPr id="12" name="Rectangle 11"/>
          <p:cNvSpPr/>
          <p:nvPr/>
        </p:nvSpPr>
        <p:spPr>
          <a:xfrm>
            <a:off x="2969587" y="1975455"/>
            <a:ext cx="579859" cy="240028"/>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Rectangle 2"/>
          <p:cNvSpPr>
            <a:spLocks noChangeArrowheads="1"/>
          </p:cNvSpPr>
          <p:nvPr/>
        </p:nvSpPr>
        <p:spPr bwMode="auto">
          <a:xfrm>
            <a:off x="1168766" y="1866214"/>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6431429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54983"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ACD Call Centre Agent</a:t>
            </a:r>
          </a:p>
        </p:txBody>
      </p:sp>
    </p:spTree>
    <p:extLst>
      <p:ext uri="{BB962C8B-B14F-4D97-AF65-F5344CB8AC3E}">
        <p14:creationId xmlns:p14="http://schemas.microsoft.com/office/powerpoint/2010/main" val="1169227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1168766" y="1479975"/>
            <a:ext cx="3078769"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Set up ACD Group Agent Login </a:t>
            </a:r>
          </a:p>
        </p:txBody>
      </p:sp>
      <p:sp>
        <p:nvSpPr>
          <p:cNvPr id="3" name="Rectangle 2"/>
          <p:cNvSpPr>
            <a:spLocks noChangeArrowheads="1"/>
          </p:cNvSpPr>
          <p:nvPr/>
        </p:nvSpPr>
        <p:spPr bwMode="auto">
          <a:xfrm>
            <a:off x="1168766" y="1866214"/>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 name="Picture 1"/>
          <p:cNvPicPr>
            <a:picLocks noChangeAspect="1"/>
          </p:cNvPicPr>
          <p:nvPr/>
        </p:nvPicPr>
        <p:blipFill rotWithShape="1">
          <a:blip r:embed="rId3"/>
          <a:srcRect l="21657"/>
          <a:stretch/>
        </p:blipFill>
        <p:spPr>
          <a:xfrm>
            <a:off x="456382" y="1975455"/>
            <a:ext cx="7973962" cy="4376235"/>
          </a:xfrm>
          <a:prstGeom prst="rect">
            <a:avLst/>
          </a:prstGeom>
        </p:spPr>
      </p:pic>
    </p:spTree>
    <p:extLst>
      <p:ext uri="{BB962C8B-B14F-4D97-AF65-F5344CB8AC3E}">
        <p14:creationId xmlns:p14="http://schemas.microsoft.com/office/powerpoint/2010/main" val="21712323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1168766" y="1479975"/>
            <a:ext cx="3078769"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Set up ACD Group Agent Interface  </a:t>
            </a:r>
          </a:p>
        </p:txBody>
      </p:sp>
      <p:sp>
        <p:nvSpPr>
          <p:cNvPr id="3" name="Rectangle 2"/>
          <p:cNvSpPr>
            <a:spLocks noChangeArrowheads="1"/>
          </p:cNvSpPr>
          <p:nvPr/>
        </p:nvSpPr>
        <p:spPr bwMode="auto">
          <a:xfrm>
            <a:off x="1168766" y="1866214"/>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4" name="Picture 3"/>
          <p:cNvPicPr>
            <a:picLocks noChangeAspect="1"/>
          </p:cNvPicPr>
          <p:nvPr/>
        </p:nvPicPr>
        <p:blipFill rotWithShape="1">
          <a:blip r:embed="rId3"/>
          <a:srcRect t="705" b="1"/>
          <a:stretch/>
        </p:blipFill>
        <p:spPr>
          <a:xfrm>
            <a:off x="908409" y="2251586"/>
            <a:ext cx="7681256" cy="4149059"/>
          </a:xfrm>
          <a:prstGeom prst="rect">
            <a:avLst/>
          </a:prstGeom>
        </p:spPr>
      </p:pic>
    </p:spTree>
    <p:extLst>
      <p:ext uri="{BB962C8B-B14F-4D97-AF65-F5344CB8AC3E}">
        <p14:creationId xmlns:p14="http://schemas.microsoft.com/office/powerpoint/2010/main" val="14439945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54983"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ACD Call Centre Supervisor</a:t>
            </a:r>
          </a:p>
        </p:txBody>
      </p:sp>
    </p:spTree>
    <p:extLst>
      <p:ext uri="{BB962C8B-B14F-4D97-AF65-F5344CB8AC3E}">
        <p14:creationId xmlns:p14="http://schemas.microsoft.com/office/powerpoint/2010/main" val="3801202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1168766" y="1479975"/>
            <a:ext cx="3078769"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Set up ACD Group Supervisor Login </a:t>
            </a:r>
          </a:p>
        </p:txBody>
      </p:sp>
      <p:sp>
        <p:nvSpPr>
          <p:cNvPr id="3" name="Rectangle 2"/>
          <p:cNvSpPr>
            <a:spLocks noChangeArrowheads="1"/>
          </p:cNvSpPr>
          <p:nvPr/>
        </p:nvSpPr>
        <p:spPr bwMode="auto">
          <a:xfrm>
            <a:off x="1168766" y="1866214"/>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7" name="Picture 6"/>
          <p:cNvPicPr>
            <a:picLocks noChangeAspect="1"/>
          </p:cNvPicPr>
          <p:nvPr/>
        </p:nvPicPr>
        <p:blipFill rotWithShape="1">
          <a:blip r:embed="rId3"/>
          <a:srcRect l="21657"/>
          <a:stretch/>
        </p:blipFill>
        <p:spPr>
          <a:xfrm>
            <a:off x="456382" y="1866214"/>
            <a:ext cx="7973962" cy="4376235"/>
          </a:xfrm>
          <a:prstGeom prst="rect">
            <a:avLst/>
          </a:prstGeom>
        </p:spPr>
      </p:pic>
    </p:spTree>
    <p:extLst>
      <p:ext uri="{BB962C8B-B14F-4D97-AF65-F5344CB8AC3E}">
        <p14:creationId xmlns:p14="http://schemas.microsoft.com/office/powerpoint/2010/main" val="3791171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2" y="1467143"/>
            <a:ext cx="3545347"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ACD Management Administration Management</a:t>
            </a:r>
          </a:p>
        </p:txBody>
      </p:sp>
      <p:sp>
        <p:nvSpPr>
          <p:cNvPr id="3" name="Rectangle 2"/>
          <p:cNvSpPr>
            <a:spLocks noChangeArrowheads="1"/>
          </p:cNvSpPr>
          <p:nvPr/>
        </p:nvSpPr>
        <p:spPr bwMode="auto">
          <a:xfrm>
            <a:off x="1168766" y="1866214"/>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4" name="Picture 3"/>
          <p:cNvPicPr>
            <a:picLocks noChangeAspect="1"/>
          </p:cNvPicPr>
          <p:nvPr/>
        </p:nvPicPr>
        <p:blipFill>
          <a:blip r:embed="rId3"/>
          <a:stretch>
            <a:fillRect/>
          </a:stretch>
        </p:blipFill>
        <p:spPr>
          <a:xfrm>
            <a:off x="353893" y="2514524"/>
            <a:ext cx="9635613" cy="2307585"/>
          </a:xfrm>
          <a:prstGeom prst="rect">
            <a:avLst/>
          </a:prstGeom>
        </p:spPr>
      </p:pic>
    </p:spTree>
    <p:extLst>
      <p:ext uri="{BB962C8B-B14F-4D97-AF65-F5344CB8AC3E}">
        <p14:creationId xmlns:p14="http://schemas.microsoft.com/office/powerpoint/2010/main" val="1569548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388" y="686926"/>
            <a:ext cx="9025792" cy="536830"/>
          </a:xfrm>
        </p:spPr>
        <p:txBody>
          <a:bodyPr/>
          <a:lstStyle/>
          <a:p>
            <a:r>
              <a:rPr lang="en-US" dirty="0" smtClean="0"/>
              <a:t>Why </a:t>
            </a:r>
            <a:r>
              <a:rPr lang="en-US" dirty="0" err="1" smtClean="0"/>
              <a:t>iPECS</a:t>
            </a:r>
            <a:r>
              <a:rPr lang="en-US" dirty="0" smtClean="0"/>
              <a:t> Cloud?</a:t>
            </a:r>
            <a:br>
              <a:rPr lang="en-US" dirty="0" smtClean="0"/>
            </a:br>
            <a:endParaRPr lang="en-US" dirty="0"/>
          </a:p>
        </p:txBody>
      </p:sp>
      <p:sp>
        <p:nvSpPr>
          <p:cNvPr id="17" name="Rectangle 16"/>
          <p:cNvSpPr/>
          <p:nvPr/>
        </p:nvSpPr>
        <p:spPr>
          <a:xfrm>
            <a:off x="673955" y="1488969"/>
            <a:ext cx="8742892" cy="4793298"/>
          </a:xfrm>
          <a:prstGeom prst="rect">
            <a:avLst/>
          </a:prstGeom>
        </p:spPr>
        <p:txBody>
          <a:bodyPr wrap="square" numCol="2">
            <a:spAutoFit/>
          </a:bodyPr>
          <a:lstStyle/>
          <a:p>
            <a:r>
              <a:rPr lang="en-GB" sz="1800" b="1" u="sng" dirty="0" smtClean="0">
                <a:solidFill>
                  <a:srgbClr val="EF7D00"/>
                </a:solidFill>
              </a:rPr>
              <a:t>Reseller Centric Model</a:t>
            </a:r>
          </a:p>
          <a:p>
            <a:pPr marL="171450" indent="-171450">
              <a:buFont typeface="Arial" panose="020B0604020202020204" pitchFamily="34" charset="0"/>
              <a:buChar char="•"/>
            </a:pPr>
            <a:r>
              <a:rPr lang="en-GB" sz="1800" dirty="0" smtClean="0">
                <a:solidFill>
                  <a:schemeClr val="tx1">
                    <a:lumMod val="50000"/>
                  </a:schemeClr>
                </a:solidFill>
              </a:rPr>
              <a:t>True reseller proposition not SP land grab</a:t>
            </a:r>
          </a:p>
          <a:p>
            <a:pPr marL="171450" indent="-171450">
              <a:buFont typeface="Arial" panose="020B0604020202020204" pitchFamily="34" charset="0"/>
              <a:buChar char="•"/>
            </a:pPr>
            <a:r>
              <a:rPr lang="en-GB" sz="1800" dirty="0" smtClean="0">
                <a:solidFill>
                  <a:schemeClr val="tx1">
                    <a:lumMod val="50000"/>
                  </a:schemeClr>
                </a:solidFill>
              </a:rPr>
              <a:t>No direct sales conflict</a:t>
            </a:r>
          </a:p>
          <a:p>
            <a:pPr marL="171450" indent="-171450">
              <a:buFont typeface="Arial" panose="020B0604020202020204" pitchFamily="34" charset="0"/>
              <a:buChar char="•"/>
            </a:pPr>
            <a:r>
              <a:rPr lang="en-GB" sz="1800" dirty="0" smtClean="0">
                <a:solidFill>
                  <a:schemeClr val="tx1">
                    <a:lumMod val="50000"/>
                  </a:schemeClr>
                </a:solidFill>
              </a:rPr>
              <a:t>Ease of deployment with administrative resource</a:t>
            </a:r>
          </a:p>
          <a:p>
            <a:pPr marL="171450" indent="-171450">
              <a:buFont typeface="Arial" panose="020B0604020202020204" pitchFamily="34" charset="0"/>
              <a:buChar char="•"/>
            </a:pPr>
            <a:r>
              <a:rPr lang="en-GB" sz="1800" dirty="0" smtClean="0">
                <a:solidFill>
                  <a:schemeClr val="tx1">
                    <a:lumMod val="50000"/>
                  </a:schemeClr>
                </a:solidFill>
              </a:rPr>
              <a:t>Leasing supported</a:t>
            </a:r>
          </a:p>
          <a:p>
            <a:pPr marL="171450" indent="-171450">
              <a:buFont typeface="Arial" panose="020B0604020202020204" pitchFamily="34" charset="0"/>
              <a:buChar char="•"/>
            </a:pPr>
            <a:endParaRPr lang="en-GB" sz="1800" b="1" u="sng" dirty="0" smtClean="0">
              <a:solidFill>
                <a:srgbClr val="C6093B"/>
              </a:solidFill>
            </a:endParaRPr>
          </a:p>
          <a:p>
            <a:r>
              <a:rPr lang="en-GB" sz="1800" b="1" u="sng" dirty="0" smtClean="0">
                <a:solidFill>
                  <a:srgbClr val="EF7D00"/>
                </a:solidFill>
              </a:rPr>
              <a:t>IPKTS </a:t>
            </a:r>
          </a:p>
          <a:p>
            <a:pPr marL="171450" indent="-171450">
              <a:buFont typeface="Arial" panose="020B0604020202020204" pitchFamily="34" charset="0"/>
              <a:buChar char="•"/>
            </a:pPr>
            <a:r>
              <a:rPr lang="en-GB" sz="1800" dirty="0" smtClean="0">
                <a:solidFill>
                  <a:schemeClr val="tx1">
                    <a:lumMod val="50000"/>
                  </a:schemeClr>
                </a:solidFill>
              </a:rPr>
              <a:t>Increased handset functionality</a:t>
            </a:r>
          </a:p>
          <a:p>
            <a:pPr marL="171450" indent="-171450">
              <a:buFont typeface="Arial" panose="020B0604020202020204" pitchFamily="34" charset="0"/>
              <a:buChar char="•"/>
            </a:pPr>
            <a:r>
              <a:rPr lang="en-GB" sz="1800" dirty="0" smtClean="0">
                <a:solidFill>
                  <a:schemeClr val="tx1">
                    <a:lumMod val="50000"/>
                  </a:schemeClr>
                </a:solidFill>
              </a:rPr>
              <a:t>Highly configurable soft keys</a:t>
            </a:r>
          </a:p>
          <a:p>
            <a:pPr marL="171450" indent="-171450">
              <a:buFont typeface="Arial" panose="020B0604020202020204" pitchFamily="34" charset="0"/>
              <a:buChar char="•"/>
            </a:pPr>
            <a:r>
              <a:rPr lang="en-GB" sz="1800" dirty="0" smtClean="0">
                <a:solidFill>
                  <a:schemeClr val="tx1">
                    <a:lumMod val="50000"/>
                  </a:schemeClr>
                </a:solidFill>
              </a:rPr>
              <a:t>Increased handset security</a:t>
            </a:r>
          </a:p>
          <a:p>
            <a:endParaRPr lang="en-GB" sz="1800" b="1" u="sng" dirty="0">
              <a:solidFill>
                <a:srgbClr val="C6093B"/>
              </a:solidFill>
            </a:endParaRPr>
          </a:p>
          <a:p>
            <a:r>
              <a:rPr lang="en-GB" sz="1800" b="1" u="sng" dirty="0" smtClean="0">
                <a:solidFill>
                  <a:srgbClr val="EF7D00"/>
                </a:solidFill>
              </a:rPr>
              <a:t>Ericsson-LG End to End</a:t>
            </a:r>
            <a:endParaRPr lang="en-GB" sz="1800" b="1" u="sng" dirty="0">
              <a:solidFill>
                <a:srgbClr val="EF7D00"/>
              </a:solidFill>
            </a:endParaRPr>
          </a:p>
          <a:p>
            <a:pPr marL="171450" indent="-171450">
              <a:buFont typeface="Arial" panose="020B0604020202020204" pitchFamily="34" charset="0"/>
              <a:buChar char="•"/>
            </a:pPr>
            <a:r>
              <a:rPr lang="en-GB" sz="1800" dirty="0" smtClean="0">
                <a:solidFill>
                  <a:schemeClr val="tx1">
                    <a:lumMod val="50000"/>
                  </a:schemeClr>
                </a:solidFill>
              </a:rPr>
              <a:t>Single vendor</a:t>
            </a:r>
          </a:p>
          <a:p>
            <a:pPr marL="171450" indent="-171450">
              <a:buFont typeface="Arial" panose="020B0604020202020204" pitchFamily="34" charset="0"/>
              <a:buChar char="•"/>
            </a:pPr>
            <a:r>
              <a:rPr lang="en-GB" sz="1800" dirty="0" smtClean="0">
                <a:solidFill>
                  <a:schemeClr val="tx1">
                    <a:lumMod val="50000"/>
                  </a:schemeClr>
                </a:solidFill>
              </a:rPr>
              <a:t>Cloud with telephony heritage</a:t>
            </a:r>
          </a:p>
          <a:p>
            <a:pPr marL="171450" indent="-171450">
              <a:buFont typeface="Arial" panose="020B0604020202020204" pitchFamily="34" charset="0"/>
              <a:buChar char="•"/>
            </a:pPr>
            <a:r>
              <a:rPr lang="en-GB" sz="1800" dirty="0" smtClean="0">
                <a:solidFill>
                  <a:schemeClr val="tx1">
                    <a:lumMod val="50000"/>
                  </a:schemeClr>
                </a:solidFill>
              </a:rPr>
              <a:t>PBX Feature set</a:t>
            </a:r>
            <a:endParaRPr lang="en-GB" sz="1800" dirty="0">
              <a:solidFill>
                <a:srgbClr val="C6093B"/>
              </a:solidFill>
            </a:endParaRPr>
          </a:p>
          <a:p>
            <a:r>
              <a:rPr lang="en-GB" sz="1800" b="1" u="sng" dirty="0" smtClean="0">
                <a:solidFill>
                  <a:srgbClr val="EF7D00"/>
                </a:solidFill>
              </a:rPr>
              <a:t>Hybrid Cloud</a:t>
            </a:r>
          </a:p>
          <a:p>
            <a:pPr marL="171450" indent="-171450">
              <a:buFont typeface="Arial" panose="020B0604020202020204" pitchFamily="34" charset="0"/>
              <a:buChar char="•"/>
            </a:pPr>
            <a:r>
              <a:rPr lang="en-GB" sz="1800" dirty="0" smtClean="0">
                <a:solidFill>
                  <a:schemeClr val="tx1">
                    <a:lumMod val="50000"/>
                  </a:schemeClr>
                </a:solidFill>
              </a:rPr>
              <a:t>Utilise existing hardware and limit CAPEX</a:t>
            </a:r>
          </a:p>
          <a:p>
            <a:pPr marL="171450" indent="-171450">
              <a:buFont typeface="Arial" panose="020B0604020202020204" pitchFamily="34" charset="0"/>
              <a:buChar char="•"/>
            </a:pPr>
            <a:r>
              <a:rPr lang="en-GB" sz="1800" dirty="0" smtClean="0">
                <a:solidFill>
                  <a:schemeClr val="tx1">
                    <a:lumMod val="50000"/>
                  </a:schemeClr>
                </a:solidFill>
              </a:rPr>
              <a:t>Acts as local redundancy</a:t>
            </a:r>
          </a:p>
          <a:p>
            <a:pPr marL="171450" indent="-171450">
              <a:buFont typeface="Arial" panose="020B0604020202020204" pitchFamily="34" charset="0"/>
              <a:buChar char="•"/>
            </a:pPr>
            <a:r>
              <a:rPr lang="en-GB" sz="1800" dirty="0" smtClean="0">
                <a:solidFill>
                  <a:schemeClr val="tx1">
                    <a:lumMod val="50000"/>
                  </a:schemeClr>
                </a:solidFill>
              </a:rPr>
              <a:t>Compatible </a:t>
            </a:r>
            <a:r>
              <a:rPr lang="en-GB" sz="1800" dirty="0">
                <a:solidFill>
                  <a:schemeClr val="tx1">
                    <a:lumMod val="50000"/>
                  </a:schemeClr>
                </a:solidFill>
              </a:rPr>
              <a:t>with </a:t>
            </a:r>
            <a:r>
              <a:rPr lang="en-GB" sz="1800" dirty="0" smtClean="0">
                <a:solidFill>
                  <a:schemeClr val="tx1">
                    <a:lumMod val="50000"/>
                  </a:schemeClr>
                </a:solidFill>
              </a:rPr>
              <a:t>LIK, UCP &amp; EMG80</a:t>
            </a:r>
          </a:p>
          <a:p>
            <a:endParaRPr lang="en-GB" sz="1800" dirty="0"/>
          </a:p>
          <a:p>
            <a:r>
              <a:rPr lang="en-GB" sz="1800" b="1" u="sng" dirty="0" smtClean="0">
                <a:solidFill>
                  <a:srgbClr val="EF7D00"/>
                </a:solidFill>
              </a:rPr>
              <a:t>Inbound &amp; Outbound Call Centre Functionality</a:t>
            </a:r>
            <a:endParaRPr lang="en-GB" sz="1800" b="1" u="sng" dirty="0">
              <a:solidFill>
                <a:srgbClr val="EF7D00"/>
              </a:solidFill>
            </a:endParaRPr>
          </a:p>
          <a:p>
            <a:pPr marL="171450" indent="-171450">
              <a:buFont typeface="Arial" panose="020B0604020202020204" pitchFamily="34" charset="0"/>
              <a:buChar char="•"/>
            </a:pPr>
            <a:r>
              <a:rPr lang="en-GB" sz="1800" dirty="0" smtClean="0">
                <a:solidFill>
                  <a:schemeClr val="tx1">
                    <a:lumMod val="50000"/>
                  </a:schemeClr>
                </a:solidFill>
              </a:rPr>
              <a:t>Inbound &amp; outbound ACD agents</a:t>
            </a:r>
          </a:p>
          <a:p>
            <a:pPr marL="171450" indent="-171450">
              <a:buFont typeface="Arial" panose="020B0604020202020204" pitchFamily="34" charset="0"/>
              <a:buChar char="•"/>
            </a:pPr>
            <a:r>
              <a:rPr lang="en-GB" sz="1800" dirty="0" smtClean="0">
                <a:solidFill>
                  <a:schemeClr val="tx1">
                    <a:lumMod val="50000"/>
                  </a:schemeClr>
                </a:solidFill>
              </a:rPr>
              <a:t>Auto-dial capability</a:t>
            </a:r>
          </a:p>
          <a:p>
            <a:pPr marL="171450" indent="-171450">
              <a:buFont typeface="Arial" panose="020B0604020202020204" pitchFamily="34" charset="0"/>
              <a:buChar char="•"/>
            </a:pPr>
            <a:r>
              <a:rPr lang="en-GB" sz="1800" dirty="0" smtClean="0">
                <a:solidFill>
                  <a:schemeClr val="tx1">
                    <a:lumMod val="50000"/>
                  </a:schemeClr>
                </a:solidFill>
              </a:rPr>
              <a:t>Inbound and Outbound reporting &amp; statistics</a:t>
            </a:r>
          </a:p>
          <a:p>
            <a:pPr marL="171450" indent="-171450">
              <a:buFont typeface="Arial" panose="020B0604020202020204" pitchFamily="34" charset="0"/>
              <a:buChar char="•"/>
            </a:pPr>
            <a:endParaRPr lang="en-GB" sz="1800" dirty="0">
              <a:solidFill>
                <a:schemeClr val="tx1">
                  <a:lumMod val="50000"/>
                </a:schemeClr>
              </a:solidFill>
            </a:endParaRPr>
          </a:p>
          <a:p>
            <a:pPr marL="171450" indent="-171450">
              <a:buFont typeface="Arial" panose="020B0604020202020204" pitchFamily="34" charset="0"/>
              <a:buChar char="•"/>
            </a:pPr>
            <a:endParaRPr lang="en-GB" sz="1800" dirty="0" smtClean="0">
              <a:solidFill>
                <a:schemeClr val="tx1">
                  <a:lumMod val="50000"/>
                </a:schemeClr>
              </a:solidFill>
            </a:endParaRPr>
          </a:p>
        </p:txBody>
      </p:sp>
    </p:spTree>
    <p:extLst>
      <p:ext uri="{BB962C8B-B14F-4D97-AF65-F5344CB8AC3E}">
        <p14:creationId xmlns:p14="http://schemas.microsoft.com/office/powerpoint/2010/main" val="9116883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2" y="1467143"/>
            <a:ext cx="3078769"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Set up ACD Group Agent Login </a:t>
            </a:r>
          </a:p>
        </p:txBody>
      </p:sp>
      <p:sp>
        <p:nvSpPr>
          <p:cNvPr id="3" name="Rectangle 2"/>
          <p:cNvSpPr>
            <a:spLocks noChangeArrowheads="1"/>
          </p:cNvSpPr>
          <p:nvPr/>
        </p:nvSpPr>
        <p:spPr bwMode="auto">
          <a:xfrm>
            <a:off x="1168766" y="1866214"/>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 name="Picture 1"/>
          <p:cNvPicPr>
            <a:picLocks noChangeAspect="1"/>
          </p:cNvPicPr>
          <p:nvPr/>
        </p:nvPicPr>
        <p:blipFill>
          <a:blip r:embed="rId3"/>
          <a:stretch>
            <a:fillRect/>
          </a:stretch>
        </p:blipFill>
        <p:spPr>
          <a:xfrm>
            <a:off x="634948" y="3039066"/>
            <a:ext cx="7901747" cy="3540712"/>
          </a:xfrm>
          <a:prstGeom prst="rect">
            <a:avLst/>
          </a:prstGeom>
        </p:spPr>
      </p:pic>
      <p:sp>
        <p:nvSpPr>
          <p:cNvPr id="8" name="Rectangle 7"/>
          <p:cNvSpPr/>
          <p:nvPr/>
        </p:nvSpPr>
        <p:spPr>
          <a:xfrm>
            <a:off x="456381" y="2053568"/>
            <a:ext cx="7763387" cy="646331"/>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Within Management Option Setup you are able to set call dispositions as well as service level. </a:t>
            </a:r>
          </a:p>
          <a:p>
            <a:endParaRPr lang="en-GB" sz="1200" dirty="0">
              <a:solidFill>
                <a:schemeClr val="tx1">
                  <a:lumMod val="50000"/>
                </a:schemeClr>
              </a:solidFill>
            </a:endParaRPr>
          </a:p>
          <a:p>
            <a:r>
              <a:rPr lang="en-GB" sz="1200" dirty="0" smtClean="0">
                <a:solidFill>
                  <a:schemeClr val="tx1">
                    <a:lumMod val="50000"/>
                  </a:schemeClr>
                </a:solidFill>
              </a:rPr>
              <a:t>You are then able to set these dispositions to groups so that they can be tailored to a specific group. </a:t>
            </a:r>
          </a:p>
        </p:txBody>
      </p:sp>
    </p:spTree>
    <p:extLst>
      <p:ext uri="{BB962C8B-B14F-4D97-AF65-F5344CB8AC3E}">
        <p14:creationId xmlns:p14="http://schemas.microsoft.com/office/powerpoint/2010/main" val="1922461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2" y="1432139"/>
            <a:ext cx="4784212"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Set up ACD Group Supervisor Integration and Consolation Details   </a:t>
            </a:r>
          </a:p>
        </p:txBody>
      </p:sp>
      <p:sp>
        <p:nvSpPr>
          <p:cNvPr id="8" name="Rectangle 7"/>
          <p:cNvSpPr/>
          <p:nvPr/>
        </p:nvSpPr>
        <p:spPr>
          <a:xfrm>
            <a:off x="456381" y="2053568"/>
            <a:ext cx="7763387"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You are able to check numbers for contact records and then integrate this in to the database. </a:t>
            </a:r>
          </a:p>
        </p:txBody>
      </p:sp>
      <p:pic>
        <p:nvPicPr>
          <p:cNvPr id="9" name="Picture 8"/>
          <p:cNvPicPr>
            <a:picLocks noChangeAspect="1"/>
          </p:cNvPicPr>
          <p:nvPr/>
        </p:nvPicPr>
        <p:blipFill>
          <a:blip r:embed="rId3"/>
          <a:stretch>
            <a:fillRect/>
          </a:stretch>
        </p:blipFill>
        <p:spPr>
          <a:xfrm>
            <a:off x="395287" y="2957512"/>
            <a:ext cx="9286875" cy="1647825"/>
          </a:xfrm>
          <a:prstGeom prst="rect">
            <a:avLst/>
          </a:prstGeom>
        </p:spPr>
      </p:pic>
    </p:spTree>
    <p:extLst>
      <p:ext uri="{BB962C8B-B14F-4D97-AF65-F5344CB8AC3E}">
        <p14:creationId xmlns:p14="http://schemas.microsoft.com/office/powerpoint/2010/main" val="25195144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1" y="1432139"/>
            <a:ext cx="3682999"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ACD Statistics Agent Call Category Summary </a:t>
            </a:r>
          </a:p>
        </p:txBody>
      </p:sp>
      <p:sp>
        <p:nvSpPr>
          <p:cNvPr id="8" name="Rectangle 7"/>
          <p:cNvSpPr/>
          <p:nvPr/>
        </p:nvSpPr>
        <p:spPr>
          <a:xfrm>
            <a:off x="456381" y="2053568"/>
            <a:ext cx="7763387"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You are able to breakdown reporting on calls to the ACD, including call outcome Group and Agent.</a:t>
            </a:r>
          </a:p>
        </p:txBody>
      </p:sp>
      <p:pic>
        <p:nvPicPr>
          <p:cNvPr id="2" name="Picture 1"/>
          <p:cNvPicPr>
            <a:picLocks noChangeAspect="1"/>
          </p:cNvPicPr>
          <p:nvPr/>
        </p:nvPicPr>
        <p:blipFill>
          <a:blip r:embed="rId3"/>
          <a:stretch>
            <a:fillRect/>
          </a:stretch>
        </p:blipFill>
        <p:spPr>
          <a:xfrm>
            <a:off x="416695" y="2674997"/>
            <a:ext cx="9169041" cy="2656144"/>
          </a:xfrm>
          <a:prstGeom prst="rect">
            <a:avLst/>
          </a:prstGeom>
        </p:spPr>
      </p:pic>
    </p:spTree>
    <p:extLst>
      <p:ext uri="{BB962C8B-B14F-4D97-AF65-F5344CB8AC3E}">
        <p14:creationId xmlns:p14="http://schemas.microsoft.com/office/powerpoint/2010/main" val="865511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1" y="1432139"/>
            <a:ext cx="3682999"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ACD Statistics Agent Performance in Age</a:t>
            </a:r>
          </a:p>
        </p:txBody>
      </p:sp>
      <p:pic>
        <p:nvPicPr>
          <p:cNvPr id="4" name="Picture 3"/>
          <p:cNvPicPr>
            <a:picLocks noChangeAspect="1"/>
          </p:cNvPicPr>
          <p:nvPr/>
        </p:nvPicPr>
        <p:blipFill>
          <a:blip r:embed="rId3"/>
          <a:stretch>
            <a:fillRect/>
          </a:stretch>
        </p:blipFill>
        <p:spPr>
          <a:xfrm>
            <a:off x="216516" y="2674997"/>
            <a:ext cx="9569399" cy="2970974"/>
          </a:xfrm>
          <a:prstGeom prst="rect">
            <a:avLst/>
          </a:prstGeom>
        </p:spPr>
      </p:pic>
    </p:spTree>
    <p:extLst>
      <p:ext uri="{BB962C8B-B14F-4D97-AF65-F5344CB8AC3E}">
        <p14:creationId xmlns:p14="http://schemas.microsoft.com/office/powerpoint/2010/main" val="17506619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1" y="1432139"/>
            <a:ext cx="3682999"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ACD Statistics Agent Performance in Total </a:t>
            </a:r>
          </a:p>
        </p:txBody>
      </p:sp>
      <p:pic>
        <p:nvPicPr>
          <p:cNvPr id="5" name="Picture 4"/>
          <p:cNvPicPr>
            <a:picLocks noChangeAspect="1"/>
          </p:cNvPicPr>
          <p:nvPr/>
        </p:nvPicPr>
        <p:blipFill>
          <a:blip r:embed="rId3"/>
          <a:stretch>
            <a:fillRect/>
          </a:stretch>
        </p:blipFill>
        <p:spPr>
          <a:xfrm>
            <a:off x="456381" y="2142358"/>
            <a:ext cx="9071077" cy="2552540"/>
          </a:xfrm>
          <a:prstGeom prst="rect">
            <a:avLst/>
          </a:prstGeom>
        </p:spPr>
      </p:pic>
    </p:spTree>
    <p:extLst>
      <p:ext uri="{BB962C8B-B14F-4D97-AF65-F5344CB8AC3E}">
        <p14:creationId xmlns:p14="http://schemas.microsoft.com/office/powerpoint/2010/main" val="39102149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3" y="1432139"/>
            <a:ext cx="3682999"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ACD Statistics Campaign Stated and Registration</a:t>
            </a:r>
          </a:p>
        </p:txBody>
      </p:sp>
      <p:pic>
        <p:nvPicPr>
          <p:cNvPr id="3" name="Picture 2"/>
          <p:cNvPicPr>
            <a:picLocks noChangeAspect="1"/>
          </p:cNvPicPr>
          <p:nvPr/>
        </p:nvPicPr>
        <p:blipFill>
          <a:blip r:embed="rId3"/>
          <a:stretch>
            <a:fillRect/>
          </a:stretch>
        </p:blipFill>
        <p:spPr>
          <a:xfrm>
            <a:off x="456383" y="2054623"/>
            <a:ext cx="9071076" cy="1670773"/>
          </a:xfrm>
          <a:prstGeom prst="rect">
            <a:avLst/>
          </a:prstGeom>
        </p:spPr>
      </p:pic>
      <p:pic>
        <p:nvPicPr>
          <p:cNvPr id="4" name="Picture 3"/>
          <p:cNvPicPr>
            <a:picLocks noChangeAspect="1"/>
          </p:cNvPicPr>
          <p:nvPr/>
        </p:nvPicPr>
        <p:blipFill>
          <a:blip r:embed="rId4"/>
          <a:stretch>
            <a:fillRect/>
          </a:stretch>
        </p:blipFill>
        <p:spPr>
          <a:xfrm>
            <a:off x="1923282" y="4070881"/>
            <a:ext cx="5267325" cy="2486025"/>
          </a:xfrm>
          <a:prstGeom prst="rect">
            <a:avLst/>
          </a:prstGeom>
        </p:spPr>
      </p:pic>
      <p:sp>
        <p:nvSpPr>
          <p:cNvPr id="8" name="Rectangle 7"/>
          <p:cNvSpPr/>
          <p:nvPr/>
        </p:nvSpPr>
        <p:spPr>
          <a:xfrm>
            <a:off x="8593639" y="3027507"/>
            <a:ext cx="707677" cy="240028"/>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9" name="Straight Arrow Connector 8"/>
          <p:cNvCxnSpPr>
            <a:stCxn id="8" idx="2"/>
          </p:cNvCxnSpPr>
          <p:nvPr/>
        </p:nvCxnSpPr>
        <p:spPr>
          <a:xfrm flipH="1">
            <a:off x="7190607" y="3267535"/>
            <a:ext cx="1756871" cy="1048826"/>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2633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3" y="1432139"/>
            <a:ext cx="3682999"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You have now created a Campaign</a:t>
            </a:r>
          </a:p>
        </p:txBody>
      </p:sp>
      <p:pic>
        <p:nvPicPr>
          <p:cNvPr id="2" name="Picture 1"/>
          <p:cNvPicPr>
            <a:picLocks noChangeAspect="1"/>
          </p:cNvPicPr>
          <p:nvPr/>
        </p:nvPicPr>
        <p:blipFill>
          <a:blip r:embed="rId3"/>
          <a:stretch>
            <a:fillRect/>
          </a:stretch>
        </p:blipFill>
        <p:spPr>
          <a:xfrm>
            <a:off x="456382" y="2412418"/>
            <a:ext cx="8209781" cy="1684251"/>
          </a:xfrm>
          <a:prstGeom prst="rect">
            <a:avLst/>
          </a:prstGeom>
        </p:spPr>
      </p:pic>
    </p:spTree>
    <p:extLst>
      <p:ext uri="{BB962C8B-B14F-4D97-AF65-F5344CB8AC3E}">
        <p14:creationId xmlns:p14="http://schemas.microsoft.com/office/powerpoint/2010/main" val="3775964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3" y="1432139"/>
            <a:ext cx="3682999" cy="46166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Download Template and then select Campaign to re-upload to. </a:t>
            </a:r>
          </a:p>
        </p:txBody>
      </p:sp>
      <p:pic>
        <p:nvPicPr>
          <p:cNvPr id="4" name="Picture 3"/>
          <p:cNvPicPr>
            <a:picLocks noChangeAspect="1"/>
          </p:cNvPicPr>
          <p:nvPr/>
        </p:nvPicPr>
        <p:blipFill rotWithShape="1">
          <a:blip r:embed="rId3"/>
          <a:srcRect r="32042"/>
          <a:stretch/>
        </p:blipFill>
        <p:spPr>
          <a:xfrm>
            <a:off x="456382" y="2300749"/>
            <a:ext cx="8696705" cy="3313470"/>
          </a:xfrm>
          <a:prstGeom prst="rect">
            <a:avLst/>
          </a:prstGeom>
        </p:spPr>
      </p:pic>
    </p:spTree>
    <p:extLst>
      <p:ext uri="{BB962C8B-B14F-4D97-AF65-F5344CB8AC3E}">
        <p14:creationId xmlns:p14="http://schemas.microsoft.com/office/powerpoint/2010/main" val="34388276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3" y="1432139"/>
            <a:ext cx="3682999"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Routing DB</a:t>
            </a:r>
          </a:p>
        </p:txBody>
      </p:sp>
      <p:pic>
        <p:nvPicPr>
          <p:cNvPr id="2" name="Picture 1"/>
          <p:cNvPicPr>
            <a:picLocks noChangeAspect="1"/>
          </p:cNvPicPr>
          <p:nvPr/>
        </p:nvPicPr>
        <p:blipFill>
          <a:blip r:embed="rId3"/>
          <a:stretch>
            <a:fillRect/>
          </a:stretch>
        </p:blipFill>
        <p:spPr>
          <a:xfrm>
            <a:off x="462080" y="2379406"/>
            <a:ext cx="9222694" cy="2799009"/>
          </a:xfrm>
          <a:prstGeom prst="rect">
            <a:avLst/>
          </a:prstGeom>
        </p:spPr>
      </p:pic>
    </p:spTree>
    <p:extLst>
      <p:ext uri="{BB962C8B-B14F-4D97-AF65-F5344CB8AC3E}">
        <p14:creationId xmlns:p14="http://schemas.microsoft.com/office/powerpoint/2010/main" val="2344889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3" y="1432139"/>
            <a:ext cx="3682999"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Routing DB</a:t>
            </a:r>
          </a:p>
        </p:txBody>
      </p:sp>
      <p:pic>
        <p:nvPicPr>
          <p:cNvPr id="2" name="Picture 1"/>
          <p:cNvPicPr>
            <a:picLocks noChangeAspect="1"/>
          </p:cNvPicPr>
          <p:nvPr/>
        </p:nvPicPr>
        <p:blipFill>
          <a:blip r:embed="rId3"/>
          <a:stretch>
            <a:fillRect/>
          </a:stretch>
        </p:blipFill>
        <p:spPr>
          <a:xfrm>
            <a:off x="462080" y="2379406"/>
            <a:ext cx="9222694" cy="2799009"/>
          </a:xfrm>
          <a:prstGeom prst="rect">
            <a:avLst/>
          </a:prstGeom>
        </p:spPr>
      </p:pic>
    </p:spTree>
    <p:extLst>
      <p:ext uri="{BB962C8B-B14F-4D97-AF65-F5344CB8AC3E}">
        <p14:creationId xmlns:p14="http://schemas.microsoft.com/office/powerpoint/2010/main" val="3170309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a:t>
            </a:r>
            <a:endParaRPr lang="en-US" dirty="0"/>
          </a:p>
        </p:txBody>
      </p:sp>
      <p:sp>
        <p:nvSpPr>
          <p:cNvPr id="40" name="Rounded Rectangle 39"/>
          <p:cNvSpPr/>
          <p:nvPr/>
        </p:nvSpPr>
        <p:spPr>
          <a:xfrm>
            <a:off x="4373884" y="3302254"/>
            <a:ext cx="3462338" cy="2997673"/>
          </a:xfrm>
          <a:prstGeom prst="roundRect">
            <a:avLst>
              <a:gd name="adj" fmla="val 3208"/>
            </a:avLst>
          </a:prstGeom>
          <a:solidFill>
            <a:srgbClr val="C6093B"/>
          </a:solidFill>
        </p:spPr>
        <p:style>
          <a:lnRef idx="2">
            <a:schemeClr val="accent2"/>
          </a:lnRef>
          <a:fillRef idx="1">
            <a:schemeClr val="lt1"/>
          </a:fillRef>
          <a:effectRef idx="0">
            <a:schemeClr val="accent2"/>
          </a:effectRef>
          <a:fontRef idx="minor">
            <a:schemeClr val="dk1"/>
          </a:fontRef>
        </p:style>
        <p:txBody>
          <a:bodyPr lIns="80155" tIns="40078" rIns="80155" bIns="40078" anchor="ctr"/>
          <a:lstStyle/>
          <a:p>
            <a:pPr algn="ctr" defTabSz="400427" fontAlgn="auto">
              <a:spcBef>
                <a:spcPts val="0"/>
              </a:spcBef>
              <a:spcAft>
                <a:spcPts val="0"/>
              </a:spcAft>
              <a:defRPr/>
            </a:pPr>
            <a:endParaRPr lang="ko-KR" altLang="en-US" sz="1600" b="0">
              <a:solidFill>
                <a:prstClr val="white"/>
              </a:solidFill>
            </a:endParaRPr>
          </a:p>
        </p:txBody>
      </p:sp>
      <p:sp>
        <p:nvSpPr>
          <p:cNvPr id="41" name="Rounded Rectangle 40"/>
          <p:cNvSpPr/>
          <p:nvPr/>
        </p:nvSpPr>
        <p:spPr>
          <a:xfrm>
            <a:off x="4359596" y="1543777"/>
            <a:ext cx="3530601" cy="3379172"/>
          </a:xfrm>
          <a:prstGeom prst="roundRect">
            <a:avLst>
              <a:gd name="adj" fmla="val 5002"/>
            </a:avLst>
          </a:prstGeom>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defTabSz="400427" fontAlgn="auto">
              <a:spcBef>
                <a:spcPts val="0"/>
              </a:spcBef>
              <a:spcAft>
                <a:spcPts val="0"/>
              </a:spcAft>
              <a:defRPr/>
            </a:pPr>
            <a:endParaRPr lang="ko-KR" altLang="en-US" sz="1600" b="0">
              <a:solidFill>
                <a:prstClr val="white"/>
              </a:solidFill>
            </a:endParaRPr>
          </a:p>
        </p:txBody>
      </p:sp>
      <p:pic>
        <p:nvPicPr>
          <p:cNvPr id="42" name="Picture 2" descr="D:\WORK DATA\GUI\ELG Cloud Configuration_이형민\시안작업\Flat final\JPG\01 my home 02_접힘.jpg"/>
          <p:cNvPicPr>
            <a:picLocks noChangeAspect="1" noChangeArrowheads="1"/>
          </p:cNvPicPr>
          <p:nvPr/>
        </p:nvPicPr>
        <p:blipFill>
          <a:blip r:embed="rId3" cstate="print">
            <a:extLst>
              <a:ext uri="{28A0092B-C50C-407E-A947-70E740481C1C}">
                <a14:useLocalDpi xmlns:a14="http://schemas.microsoft.com/office/drawing/2010/main" val="0"/>
              </a:ext>
            </a:extLst>
          </a:blip>
          <a:srcRect l="1434" t="9776" r="2980" b="35867"/>
          <a:stretch>
            <a:fillRect/>
          </a:stretch>
        </p:blipFill>
        <p:spPr bwMode="auto">
          <a:xfrm>
            <a:off x="4475484" y="4964841"/>
            <a:ext cx="3024188" cy="125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t="7751"/>
          <a:stretch>
            <a:fillRect/>
          </a:stretch>
        </p:blipFill>
        <p:spPr bwMode="auto">
          <a:xfrm>
            <a:off x="4475485" y="1608686"/>
            <a:ext cx="3025979" cy="15606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7603"/>
          <a:stretch>
            <a:fillRect/>
          </a:stretch>
        </p:blipFill>
        <p:spPr bwMode="auto">
          <a:xfrm>
            <a:off x="4475484" y="3387818"/>
            <a:ext cx="3024188" cy="14560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
          <p:cNvSpPr txBox="1">
            <a:spLocks noChangeArrowheads="1"/>
          </p:cNvSpPr>
          <p:nvPr/>
        </p:nvSpPr>
        <p:spPr bwMode="auto">
          <a:xfrm>
            <a:off x="7464425" y="1738508"/>
            <a:ext cx="408097" cy="13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80155" tIns="40078" rIns="80155" bIns="40078">
            <a:spAutoFit/>
          </a:bodyPr>
          <a:lstStyle>
            <a:lvl1pPr defTabSz="400050" eaLnBrk="0" hangingPunct="0">
              <a:defRPr sz="2000" b="1">
                <a:solidFill>
                  <a:schemeClr val="tx1"/>
                </a:solidFill>
                <a:latin typeface="Arial" pitchFamily="34" charset="0"/>
                <a:ea typeface="굴림" pitchFamily="50" charset="-127"/>
              </a:defRPr>
            </a:lvl1pPr>
            <a:lvl2pPr marL="742950" indent="-285750" defTabSz="400050" eaLnBrk="0" hangingPunct="0">
              <a:defRPr sz="2000" b="1">
                <a:solidFill>
                  <a:schemeClr val="tx1"/>
                </a:solidFill>
                <a:latin typeface="Arial" pitchFamily="34" charset="0"/>
                <a:ea typeface="굴림" pitchFamily="50" charset="-127"/>
              </a:defRPr>
            </a:lvl2pPr>
            <a:lvl3pPr marL="1143000" indent="-228600" defTabSz="400050" eaLnBrk="0" hangingPunct="0">
              <a:defRPr sz="2000" b="1">
                <a:solidFill>
                  <a:schemeClr val="tx1"/>
                </a:solidFill>
                <a:latin typeface="Arial" pitchFamily="34" charset="0"/>
                <a:ea typeface="굴림" pitchFamily="50" charset="-127"/>
              </a:defRPr>
            </a:lvl3pPr>
            <a:lvl4pPr marL="1600200" indent="-228600" defTabSz="400050" eaLnBrk="0" hangingPunct="0">
              <a:defRPr sz="2000" b="1">
                <a:solidFill>
                  <a:schemeClr val="tx1"/>
                </a:solidFill>
                <a:latin typeface="Arial" pitchFamily="34" charset="0"/>
                <a:ea typeface="굴림" pitchFamily="50" charset="-127"/>
              </a:defRPr>
            </a:lvl4pPr>
            <a:lvl5pPr marL="2057400" indent="-228600" defTabSz="400050" eaLnBrk="0" hangingPunct="0">
              <a:defRPr sz="2000" b="1">
                <a:solidFill>
                  <a:schemeClr val="tx1"/>
                </a:solidFill>
                <a:latin typeface="Arial" pitchFamily="34" charset="0"/>
                <a:ea typeface="굴림" pitchFamily="50" charset="-127"/>
              </a:defRPr>
            </a:lvl5pPr>
            <a:lvl6pPr marL="25146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9pPr>
          </a:lstStyle>
          <a:p>
            <a:pPr eaLnBrk="1" hangingPunct="1"/>
            <a:r>
              <a:rPr lang="en-US" altLang="ko-KR" sz="1600" b="0" dirty="0" smtClean="0">
                <a:solidFill>
                  <a:srgbClr val="FFFFFF"/>
                </a:solidFill>
                <a:latin typeface="+mn-lt"/>
                <a:ea typeface="맑은 고딕" pitchFamily="50" charset="-127"/>
              </a:rPr>
              <a:t>Back end </a:t>
            </a:r>
            <a:r>
              <a:rPr lang="en-US" altLang="ko-KR" sz="1600" b="0" dirty="0">
                <a:solidFill>
                  <a:srgbClr val="FFFFFF"/>
                </a:solidFill>
                <a:latin typeface="+mn-lt"/>
                <a:ea typeface="맑은 고딕" pitchFamily="50" charset="-127"/>
              </a:rPr>
              <a:t>portal</a:t>
            </a:r>
            <a:endParaRPr lang="ko-KR" altLang="en-US" sz="1600" b="0" dirty="0">
              <a:solidFill>
                <a:srgbClr val="FFFFFF"/>
              </a:solidFill>
              <a:latin typeface="+mn-lt"/>
              <a:ea typeface="맑은 고딕" pitchFamily="50" charset="-127"/>
            </a:endParaRPr>
          </a:p>
        </p:txBody>
      </p:sp>
      <p:sp>
        <p:nvSpPr>
          <p:cNvPr id="46" name="TextBox 120"/>
          <p:cNvSpPr txBox="1">
            <a:spLocks noChangeArrowheads="1"/>
          </p:cNvSpPr>
          <p:nvPr/>
        </p:nvSpPr>
        <p:spPr bwMode="auto">
          <a:xfrm>
            <a:off x="7482100" y="3471906"/>
            <a:ext cx="408097" cy="13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80155" tIns="40078" rIns="80155" bIns="40078">
            <a:spAutoFit/>
          </a:bodyPr>
          <a:lstStyle>
            <a:lvl1pPr defTabSz="400050" eaLnBrk="0" hangingPunct="0">
              <a:defRPr sz="2000" b="1">
                <a:solidFill>
                  <a:schemeClr val="tx1"/>
                </a:solidFill>
                <a:latin typeface="Arial" pitchFamily="34" charset="0"/>
                <a:ea typeface="굴림" pitchFamily="50" charset="-127"/>
              </a:defRPr>
            </a:lvl1pPr>
            <a:lvl2pPr marL="742950" indent="-285750" defTabSz="400050" eaLnBrk="0" hangingPunct="0">
              <a:defRPr sz="2000" b="1">
                <a:solidFill>
                  <a:schemeClr val="tx1"/>
                </a:solidFill>
                <a:latin typeface="Arial" pitchFamily="34" charset="0"/>
                <a:ea typeface="굴림" pitchFamily="50" charset="-127"/>
              </a:defRPr>
            </a:lvl2pPr>
            <a:lvl3pPr marL="1143000" indent="-228600" defTabSz="400050" eaLnBrk="0" hangingPunct="0">
              <a:defRPr sz="2000" b="1">
                <a:solidFill>
                  <a:schemeClr val="tx1"/>
                </a:solidFill>
                <a:latin typeface="Arial" pitchFamily="34" charset="0"/>
                <a:ea typeface="굴림" pitchFamily="50" charset="-127"/>
              </a:defRPr>
            </a:lvl3pPr>
            <a:lvl4pPr marL="1600200" indent="-228600" defTabSz="400050" eaLnBrk="0" hangingPunct="0">
              <a:defRPr sz="2000" b="1">
                <a:solidFill>
                  <a:schemeClr val="tx1"/>
                </a:solidFill>
                <a:latin typeface="Arial" pitchFamily="34" charset="0"/>
                <a:ea typeface="굴림" pitchFamily="50" charset="-127"/>
              </a:defRPr>
            </a:lvl4pPr>
            <a:lvl5pPr marL="2057400" indent="-228600" defTabSz="400050" eaLnBrk="0" hangingPunct="0">
              <a:defRPr sz="2000" b="1">
                <a:solidFill>
                  <a:schemeClr val="tx1"/>
                </a:solidFill>
                <a:latin typeface="Arial" pitchFamily="34" charset="0"/>
                <a:ea typeface="굴림" pitchFamily="50" charset="-127"/>
              </a:defRPr>
            </a:lvl5pPr>
            <a:lvl6pPr marL="25146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9pPr>
          </a:lstStyle>
          <a:p>
            <a:pPr eaLnBrk="1" hangingPunct="1"/>
            <a:r>
              <a:rPr lang="en-US" altLang="ko-KR" sz="1600" b="0">
                <a:solidFill>
                  <a:srgbClr val="FFFFFF"/>
                </a:solidFill>
                <a:latin typeface="+mn-lt"/>
                <a:ea typeface="맑은 고딕" pitchFamily="50" charset="-127"/>
              </a:rPr>
              <a:t>Manager portal</a:t>
            </a:r>
            <a:endParaRPr lang="ko-KR" altLang="en-US" sz="1600" b="0">
              <a:solidFill>
                <a:srgbClr val="FFFFFF"/>
              </a:solidFill>
              <a:latin typeface="+mn-lt"/>
              <a:ea typeface="맑은 고딕" pitchFamily="50" charset="-127"/>
            </a:endParaRPr>
          </a:p>
        </p:txBody>
      </p:sp>
      <p:sp>
        <p:nvSpPr>
          <p:cNvPr id="47" name="TextBox 121"/>
          <p:cNvSpPr txBox="1">
            <a:spLocks noChangeArrowheads="1"/>
          </p:cNvSpPr>
          <p:nvPr/>
        </p:nvSpPr>
        <p:spPr bwMode="auto">
          <a:xfrm>
            <a:off x="7482100" y="5134493"/>
            <a:ext cx="408097" cy="101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80155" tIns="40078" rIns="80155" bIns="40078">
            <a:spAutoFit/>
          </a:bodyPr>
          <a:lstStyle>
            <a:lvl1pPr defTabSz="400050" eaLnBrk="0" hangingPunct="0">
              <a:defRPr sz="2000" b="1">
                <a:solidFill>
                  <a:schemeClr val="tx1"/>
                </a:solidFill>
                <a:latin typeface="Arial" pitchFamily="34" charset="0"/>
                <a:ea typeface="굴림" pitchFamily="50" charset="-127"/>
              </a:defRPr>
            </a:lvl1pPr>
            <a:lvl2pPr marL="742950" indent="-285750" defTabSz="400050" eaLnBrk="0" hangingPunct="0">
              <a:defRPr sz="2000" b="1">
                <a:solidFill>
                  <a:schemeClr val="tx1"/>
                </a:solidFill>
                <a:latin typeface="Arial" pitchFamily="34" charset="0"/>
                <a:ea typeface="굴림" pitchFamily="50" charset="-127"/>
              </a:defRPr>
            </a:lvl2pPr>
            <a:lvl3pPr marL="1143000" indent="-228600" defTabSz="400050" eaLnBrk="0" hangingPunct="0">
              <a:defRPr sz="2000" b="1">
                <a:solidFill>
                  <a:schemeClr val="tx1"/>
                </a:solidFill>
                <a:latin typeface="Arial" pitchFamily="34" charset="0"/>
                <a:ea typeface="굴림" pitchFamily="50" charset="-127"/>
              </a:defRPr>
            </a:lvl3pPr>
            <a:lvl4pPr marL="1600200" indent="-228600" defTabSz="400050" eaLnBrk="0" hangingPunct="0">
              <a:defRPr sz="2000" b="1">
                <a:solidFill>
                  <a:schemeClr val="tx1"/>
                </a:solidFill>
                <a:latin typeface="Arial" pitchFamily="34" charset="0"/>
                <a:ea typeface="굴림" pitchFamily="50" charset="-127"/>
              </a:defRPr>
            </a:lvl4pPr>
            <a:lvl5pPr marL="2057400" indent="-228600" defTabSz="400050" eaLnBrk="0" hangingPunct="0">
              <a:defRPr sz="2000" b="1">
                <a:solidFill>
                  <a:schemeClr val="tx1"/>
                </a:solidFill>
                <a:latin typeface="Arial" pitchFamily="34" charset="0"/>
                <a:ea typeface="굴림" pitchFamily="50" charset="-127"/>
              </a:defRPr>
            </a:lvl5pPr>
            <a:lvl6pPr marL="25146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9pPr>
          </a:lstStyle>
          <a:p>
            <a:pPr eaLnBrk="1" hangingPunct="1"/>
            <a:r>
              <a:rPr lang="en-US" altLang="ko-KR" sz="1600" b="0">
                <a:solidFill>
                  <a:srgbClr val="FFFFFF"/>
                </a:solidFill>
                <a:latin typeface="+mn-lt"/>
                <a:ea typeface="맑은 고딕" pitchFamily="50" charset="-127"/>
              </a:rPr>
              <a:t>User portal</a:t>
            </a:r>
            <a:endParaRPr lang="ko-KR" altLang="en-US" sz="1600" b="0">
              <a:solidFill>
                <a:srgbClr val="FFFFFF"/>
              </a:solidFill>
              <a:latin typeface="+mn-lt"/>
              <a:ea typeface="맑은 고딕" pitchFamily="50" charset="-127"/>
            </a:endParaRPr>
          </a:p>
        </p:txBody>
      </p:sp>
      <p:sp>
        <p:nvSpPr>
          <p:cNvPr id="48" name="TextBox 47"/>
          <p:cNvSpPr txBox="1"/>
          <p:nvPr/>
        </p:nvSpPr>
        <p:spPr>
          <a:xfrm>
            <a:off x="8079950" y="1858448"/>
            <a:ext cx="1749850" cy="2604707"/>
          </a:xfrm>
          <a:prstGeom prst="rect">
            <a:avLst/>
          </a:prstGeom>
          <a:noFill/>
        </p:spPr>
        <p:txBody>
          <a:bodyPr wrap="square" lIns="80155" tIns="40078" rIns="80155" bIns="40078">
            <a:spAutoFit/>
          </a:bodyPr>
          <a:lstStyle/>
          <a:p>
            <a:pPr defTabSz="400427" fontAlgn="auto">
              <a:spcBef>
                <a:spcPts val="0"/>
              </a:spcBef>
              <a:spcAft>
                <a:spcPts val="0"/>
              </a:spcAft>
              <a:defRPr/>
            </a:pPr>
            <a:r>
              <a:rPr lang="en-US" altLang="ko-KR" sz="1200" b="1" u="sng" dirty="0">
                <a:solidFill>
                  <a:srgbClr val="EF7D00"/>
                </a:solidFill>
                <a:latin typeface="+mn-lt"/>
                <a:ea typeface="맑은 고딕"/>
              </a:rPr>
              <a:t>Service </a:t>
            </a:r>
            <a:r>
              <a:rPr lang="en-US" altLang="ko-KR" sz="1200" b="1" u="sng" dirty="0" smtClean="0">
                <a:solidFill>
                  <a:srgbClr val="EF7D00"/>
                </a:solidFill>
                <a:latin typeface="+mn-lt"/>
                <a:ea typeface="맑은 고딕"/>
              </a:rPr>
              <a:t>Provider, Reseller and Manager</a:t>
            </a:r>
            <a:endParaRPr lang="en-US" altLang="ko-KR" sz="1200" b="1" u="sng" dirty="0">
              <a:solidFill>
                <a:srgbClr val="EF7D00"/>
              </a:solidFill>
              <a:latin typeface="+mn-lt"/>
              <a:ea typeface="맑은 고딕"/>
            </a:endParaRPr>
          </a:p>
          <a:p>
            <a:pPr defTabSz="400427" fontAlgn="auto">
              <a:spcBef>
                <a:spcPts val="0"/>
              </a:spcBef>
              <a:spcAft>
                <a:spcPts val="0"/>
              </a:spcAft>
              <a:defRPr/>
            </a:pPr>
            <a:endParaRPr lang="en-US" altLang="ko-KR" sz="800" b="0" dirty="0" smtClean="0">
              <a:solidFill>
                <a:srgbClr val="000000"/>
              </a:solidFill>
              <a:latin typeface="+mn-lt"/>
              <a:ea typeface="맑은 고딕"/>
            </a:endParaRPr>
          </a:p>
          <a:p>
            <a:pPr marL="171450" indent="-171450" defTabSz="400427" fontAlgn="auto">
              <a:spcBef>
                <a:spcPts val="0"/>
              </a:spcBef>
              <a:spcAft>
                <a:spcPts val="0"/>
              </a:spcAft>
              <a:buFont typeface="Arial" panose="020B0604020202020204" pitchFamily="34" charset="0"/>
              <a:buChar char="•"/>
              <a:defRPr/>
            </a:pPr>
            <a:r>
              <a:rPr lang="en-US" altLang="ko-KR" sz="1200" b="0" dirty="0" smtClean="0">
                <a:solidFill>
                  <a:schemeClr val="tx1">
                    <a:lumMod val="50000"/>
                  </a:schemeClr>
                </a:solidFill>
                <a:latin typeface="+mn-lt"/>
                <a:ea typeface="맑은 고딕"/>
              </a:rPr>
              <a:t>Resource</a:t>
            </a:r>
            <a:r>
              <a:rPr lang="ko-KR" altLang="en-US" sz="1200" b="0" dirty="0" smtClean="0">
                <a:solidFill>
                  <a:schemeClr val="tx1">
                    <a:lumMod val="50000"/>
                  </a:schemeClr>
                </a:solidFill>
                <a:latin typeface="+mn-lt"/>
                <a:ea typeface="맑은 고딕"/>
              </a:rPr>
              <a:t> </a:t>
            </a:r>
            <a:r>
              <a:rPr lang="en-US" altLang="ko-KR" sz="1200" b="0" dirty="0">
                <a:solidFill>
                  <a:schemeClr val="tx1">
                    <a:lumMod val="50000"/>
                  </a:schemeClr>
                </a:solidFill>
                <a:latin typeface="+mn-lt"/>
                <a:ea typeface="맑은 고딕"/>
              </a:rPr>
              <a:t>management</a:t>
            </a:r>
          </a:p>
          <a:p>
            <a:pPr marL="171450" indent="-171450" defTabSz="400427" fontAlgn="auto">
              <a:spcBef>
                <a:spcPts val="0"/>
              </a:spcBef>
              <a:spcAft>
                <a:spcPts val="0"/>
              </a:spcAft>
              <a:buFont typeface="Arial" panose="020B0604020202020204" pitchFamily="34" charset="0"/>
              <a:buChar char="•"/>
              <a:defRPr/>
            </a:pPr>
            <a:r>
              <a:rPr lang="en-US" altLang="ko-KR" sz="1200" b="0" dirty="0">
                <a:solidFill>
                  <a:schemeClr val="tx1">
                    <a:lumMod val="50000"/>
                  </a:schemeClr>
                </a:solidFill>
                <a:latin typeface="+mn-lt"/>
                <a:ea typeface="맑은 고딕"/>
              </a:rPr>
              <a:t>Order management</a:t>
            </a:r>
          </a:p>
          <a:p>
            <a:pPr marL="171450" indent="-171450" defTabSz="400427" fontAlgn="auto">
              <a:spcBef>
                <a:spcPts val="0"/>
              </a:spcBef>
              <a:spcAft>
                <a:spcPts val="0"/>
              </a:spcAft>
              <a:buFont typeface="Arial" panose="020B0604020202020204" pitchFamily="34" charset="0"/>
              <a:buChar char="•"/>
              <a:defRPr/>
            </a:pPr>
            <a:r>
              <a:rPr lang="en-US" altLang="ko-KR" sz="1200" b="0" dirty="0">
                <a:solidFill>
                  <a:schemeClr val="tx1">
                    <a:lumMod val="50000"/>
                  </a:schemeClr>
                </a:solidFill>
                <a:latin typeface="+mn-lt"/>
                <a:ea typeface="맑은 고딕"/>
              </a:rPr>
              <a:t>Basic Configuration</a:t>
            </a:r>
          </a:p>
          <a:p>
            <a:pPr marL="171450" indent="-171450" defTabSz="400427" fontAlgn="auto">
              <a:spcBef>
                <a:spcPts val="0"/>
              </a:spcBef>
              <a:spcAft>
                <a:spcPts val="0"/>
              </a:spcAft>
              <a:buFont typeface="Arial" panose="020B0604020202020204" pitchFamily="34" charset="0"/>
              <a:buChar char="•"/>
              <a:defRPr/>
            </a:pPr>
            <a:r>
              <a:rPr lang="en-US" altLang="ko-KR" sz="1200" b="0" dirty="0">
                <a:solidFill>
                  <a:schemeClr val="tx1">
                    <a:lumMod val="50000"/>
                  </a:schemeClr>
                </a:solidFill>
                <a:latin typeface="+mn-lt"/>
                <a:ea typeface="맑은 고딕"/>
              </a:rPr>
              <a:t>Service </a:t>
            </a:r>
            <a:r>
              <a:rPr lang="en-US" altLang="ko-KR" sz="1200" b="0" dirty="0" smtClean="0">
                <a:solidFill>
                  <a:schemeClr val="tx1">
                    <a:lumMod val="50000"/>
                  </a:schemeClr>
                </a:solidFill>
                <a:latin typeface="+mn-lt"/>
                <a:ea typeface="맑은 고딕"/>
              </a:rPr>
              <a:t>package &amp; </a:t>
            </a:r>
            <a:r>
              <a:rPr lang="en-US" altLang="ko-KR" sz="1200" b="0" dirty="0">
                <a:solidFill>
                  <a:schemeClr val="tx1">
                    <a:lumMod val="50000"/>
                  </a:schemeClr>
                </a:solidFill>
                <a:latin typeface="+mn-lt"/>
                <a:ea typeface="맑은 고딕"/>
              </a:rPr>
              <a:t/>
            </a:r>
            <a:br>
              <a:rPr lang="en-US" altLang="ko-KR" sz="1200" b="0" dirty="0">
                <a:solidFill>
                  <a:schemeClr val="tx1">
                    <a:lumMod val="50000"/>
                  </a:schemeClr>
                </a:solidFill>
                <a:latin typeface="+mn-lt"/>
                <a:ea typeface="맑은 고딕"/>
              </a:rPr>
            </a:br>
            <a:r>
              <a:rPr lang="en-US" altLang="ko-KR" sz="1200" b="0" dirty="0" smtClean="0">
                <a:solidFill>
                  <a:schemeClr val="tx1">
                    <a:lumMod val="50000"/>
                  </a:schemeClr>
                </a:solidFill>
                <a:latin typeface="+mn-lt"/>
                <a:ea typeface="맑은 고딕"/>
              </a:rPr>
              <a:t>management</a:t>
            </a:r>
          </a:p>
          <a:p>
            <a:pPr marL="171450" indent="-171450" defTabSz="400427" fontAlgn="auto">
              <a:spcBef>
                <a:spcPts val="0"/>
              </a:spcBef>
              <a:spcAft>
                <a:spcPts val="0"/>
              </a:spcAft>
              <a:buFont typeface="Arial" panose="020B0604020202020204" pitchFamily="34" charset="0"/>
              <a:buChar char="•"/>
              <a:defRPr/>
            </a:pPr>
            <a:r>
              <a:rPr lang="en-US" altLang="ko-KR" sz="1200" dirty="0" smtClean="0">
                <a:solidFill>
                  <a:schemeClr val="tx1">
                    <a:lumMod val="50000"/>
                  </a:schemeClr>
                </a:solidFill>
                <a:latin typeface="+mn-lt"/>
                <a:ea typeface="맑은 고딕"/>
              </a:rPr>
              <a:t>Handset and User Configuration</a:t>
            </a:r>
          </a:p>
          <a:p>
            <a:pPr marL="171450" indent="-171450" defTabSz="400427" fontAlgn="auto">
              <a:spcBef>
                <a:spcPts val="0"/>
              </a:spcBef>
              <a:spcAft>
                <a:spcPts val="0"/>
              </a:spcAft>
              <a:buFont typeface="Arial" panose="020B0604020202020204" pitchFamily="34" charset="0"/>
              <a:buChar char="•"/>
              <a:defRPr/>
            </a:pPr>
            <a:r>
              <a:rPr lang="en-US" altLang="ko-KR" sz="1200" b="0" dirty="0" smtClean="0">
                <a:solidFill>
                  <a:schemeClr val="tx1">
                    <a:lumMod val="50000"/>
                  </a:schemeClr>
                </a:solidFill>
                <a:latin typeface="+mn-lt"/>
                <a:ea typeface="맑은 고딕"/>
              </a:rPr>
              <a:t>User feature configuration</a:t>
            </a:r>
          </a:p>
          <a:p>
            <a:pPr marL="171450" indent="-171450" defTabSz="400427" fontAlgn="auto">
              <a:spcBef>
                <a:spcPts val="0"/>
              </a:spcBef>
              <a:spcAft>
                <a:spcPts val="0"/>
              </a:spcAft>
              <a:buFont typeface="Arial" panose="020B0604020202020204" pitchFamily="34" charset="0"/>
              <a:buChar char="•"/>
              <a:defRPr/>
            </a:pPr>
            <a:r>
              <a:rPr lang="en-US" altLang="ko-KR" sz="1200" dirty="0" smtClean="0">
                <a:solidFill>
                  <a:schemeClr val="tx1">
                    <a:lumMod val="50000"/>
                  </a:schemeClr>
                </a:solidFill>
                <a:latin typeface="+mn-lt"/>
                <a:ea typeface="맑은 고딕"/>
              </a:rPr>
              <a:t>CDR Reporting</a:t>
            </a:r>
            <a:endParaRPr lang="ko-KR" altLang="en-US" sz="1200" b="0" dirty="0">
              <a:solidFill>
                <a:schemeClr val="tx1">
                  <a:lumMod val="50000"/>
                </a:schemeClr>
              </a:solidFill>
              <a:latin typeface="+mn-lt"/>
              <a:ea typeface="맑은 고딕"/>
            </a:endParaRPr>
          </a:p>
        </p:txBody>
      </p:sp>
      <p:sp>
        <p:nvSpPr>
          <p:cNvPr id="49" name="TextBox 48"/>
          <p:cNvSpPr txBox="1"/>
          <p:nvPr/>
        </p:nvSpPr>
        <p:spPr>
          <a:xfrm>
            <a:off x="8079950" y="4995872"/>
            <a:ext cx="1736403" cy="1188934"/>
          </a:xfrm>
          <a:prstGeom prst="rect">
            <a:avLst/>
          </a:prstGeom>
          <a:noFill/>
        </p:spPr>
        <p:txBody>
          <a:bodyPr wrap="square" lIns="80155" tIns="40078" rIns="80155" bIns="40078">
            <a:spAutoFit/>
          </a:bodyPr>
          <a:lstStyle/>
          <a:p>
            <a:pPr defTabSz="400427" fontAlgn="auto">
              <a:spcBef>
                <a:spcPts val="0"/>
              </a:spcBef>
              <a:spcAft>
                <a:spcPts val="0"/>
              </a:spcAft>
              <a:defRPr/>
            </a:pPr>
            <a:r>
              <a:rPr lang="en-US" altLang="ko-KR" sz="1200" b="1" u="sng" dirty="0" smtClean="0">
                <a:solidFill>
                  <a:srgbClr val="EF7D00"/>
                </a:solidFill>
                <a:ea typeface="맑은 고딕"/>
              </a:rPr>
              <a:t>User</a:t>
            </a:r>
            <a:endParaRPr lang="en-US" altLang="ko-KR" sz="1200" b="1" u="sng" dirty="0">
              <a:solidFill>
                <a:srgbClr val="EF7D00"/>
              </a:solidFill>
              <a:ea typeface="맑은 고딕"/>
            </a:endParaRPr>
          </a:p>
          <a:p>
            <a:pPr marL="171450" indent="-171450" defTabSz="400427" fontAlgn="auto">
              <a:spcBef>
                <a:spcPts val="0"/>
              </a:spcBef>
              <a:spcAft>
                <a:spcPts val="0"/>
              </a:spcAft>
              <a:buFont typeface="Arial" panose="020B0604020202020204" pitchFamily="34" charset="0"/>
              <a:buChar char="•"/>
              <a:defRPr/>
            </a:pPr>
            <a:r>
              <a:rPr lang="en-US" altLang="ko-KR" sz="1200" b="0" dirty="0" smtClean="0">
                <a:solidFill>
                  <a:schemeClr val="tx1">
                    <a:lumMod val="50000"/>
                  </a:schemeClr>
                </a:solidFill>
                <a:latin typeface="+mn-lt"/>
                <a:ea typeface="맑은 고딕"/>
              </a:rPr>
              <a:t>Voicemail Management</a:t>
            </a:r>
          </a:p>
          <a:p>
            <a:pPr marL="171450" indent="-171450" defTabSz="400427" fontAlgn="auto">
              <a:spcBef>
                <a:spcPts val="0"/>
              </a:spcBef>
              <a:spcAft>
                <a:spcPts val="0"/>
              </a:spcAft>
              <a:buFont typeface="Arial" panose="020B0604020202020204" pitchFamily="34" charset="0"/>
              <a:buChar char="•"/>
              <a:defRPr/>
            </a:pPr>
            <a:r>
              <a:rPr lang="en-US" altLang="ko-KR" sz="1200" dirty="0" smtClean="0">
                <a:solidFill>
                  <a:schemeClr val="tx1">
                    <a:lumMod val="50000"/>
                  </a:schemeClr>
                </a:solidFill>
                <a:latin typeface="+mn-lt"/>
                <a:ea typeface="맑은 고딕"/>
              </a:rPr>
              <a:t>Personal feature provisioning</a:t>
            </a:r>
          </a:p>
          <a:p>
            <a:pPr marL="171450" indent="-171450" defTabSz="400427" fontAlgn="auto">
              <a:spcBef>
                <a:spcPts val="0"/>
              </a:spcBef>
              <a:spcAft>
                <a:spcPts val="0"/>
              </a:spcAft>
              <a:buFont typeface="Arial" panose="020B0604020202020204" pitchFamily="34" charset="0"/>
              <a:buChar char="•"/>
              <a:defRPr/>
            </a:pPr>
            <a:r>
              <a:rPr lang="en-US" altLang="ko-KR" sz="1200" b="0" dirty="0" smtClean="0">
                <a:solidFill>
                  <a:schemeClr val="tx1">
                    <a:lumMod val="50000"/>
                  </a:schemeClr>
                </a:solidFill>
                <a:latin typeface="+mn-lt"/>
                <a:ea typeface="맑은 고딕"/>
              </a:rPr>
              <a:t>Own CDR reports</a:t>
            </a:r>
          </a:p>
        </p:txBody>
      </p:sp>
      <p:grpSp>
        <p:nvGrpSpPr>
          <p:cNvPr id="50" name="Group 49"/>
          <p:cNvGrpSpPr/>
          <p:nvPr/>
        </p:nvGrpSpPr>
        <p:grpSpPr>
          <a:xfrm>
            <a:off x="733380" y="1649304"/>
            <a:ext cx="3102106" cy="4332396"/>
            <a:chOff x="382588" y="1577185"/>
            <a:chExt cx="3081337" cy="4453728"/>
          </a:xfrm>
        </p:grpSpPr>
        <p:sp>
          <p:nvSpPr>
            <p:cNvPr id="51" name="Rounded Rectangle 50"/>
            <p:cNvSpPr/>
            <p:nvPr/>
          </p:nvSpPr>
          <p:spPr>
            <a:xfrm>
              <a:off x="382588" y="1577185"/>
              <a:ext cx="3081337" cy="4453728"/>
            </a:xfrm>
            <a:prstGeom prst="roundRect">
              <a:avLst>
                <a:gd name="adj" fmla="val 4779"/>
              </a:avLst>
            </a:prstGeom>
            <a:solidFill>
              <a:schemeClr val="bg2">
                <a:lumMod val="60000"/>
                <a:lumOff val="40000"/>
              </a:schemeClr>
            </a:solidFill>
            <a:ln w="19050"/>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defTabSz="400427" fontAlgn="auto">
                <a:spcBef>
                  <a:spcPts val="0"/>
                </a:spcBef>
                <a:spcAft>
                  <a:spcPts val="0"/>
                </a:spcAft>
                <a:defRPr/>
              </a:pPr>
              <a:endParaRPr lang="ko-KR" altLang="en-US" sz="1600" b="0">
                <a:solidFill>
                  <a:prstClr val="white"/>
                </a:solidFill>
              </a:endParaRPr>
            </a:p>
          </p:txBody>
        </p:sp>
        <p:sp>
          <p:nvSpPr>
            <p:cNvPr id="52" name="Rounded Rectangle 51"/>
            <p:cNvSpPr/>
            <p:nvPr/>
          </p:nvSpPr>
          <p:spPr>
            <a:xfrm>
              <a:off x="520700" y="2305950"/>
              <a:ext cx="1895475" cy="3500728"/>
            </a:xfrm>
            <a:prstGeom prst="roundRect">
              <a:avLst>
                <a:gd name="adj" fmla="val 7069"/>
              </a:avLst>
            </a:prstGeom>
            <a:ln w="19050"/>
          </p:spPr>
          <p:style>
            <a:lnRef idx="1">
              <a:schemeClr val="accent1"/>
            </a:lnRef>
            <a:fillRef idx="2">
              <a:schemeClr val="accent1"/>
            </a:fillRef>
            <a:effectRef idx="1">
              <a:schemeClr val="accent1"/>
            </a:effectRef>
            <a:fontRef idx="minor">
              <a:schemeClr val="dk1"/>
            </a:fontRef>
          </p:style>
          <p:txBody>
            <a:bodyPr lIns="80155" tIns="40078" rIns="80155" bIns="40078" anchor="ctr"/>
            <a:lstStyle/>
            <a:p>
              <a:pPr algn="ctr" defTabSz="400427" fontAlgn="auto">
                <a:spcBef>
                  <a:spcPts val="0"/>
                </a:spcBef>
                <a:spcAft>
                  <a:spcPts val="0"/>
                </a:spcAft>
                <a:defRPr/>
              </a:pPr>
              <a:endParaRPr lang="ko-KR" altLang="en-US" sz="1600" b="0">
                <a:solidFill>
                  <a:srgbClr val="000000"/>
                </a:solidFill>
              </a:endParaRPr>
            </a:p>
          </p:txBody>
        </p:sp>
        <p:sp>
          <p:nvSpPr>
            <p:cNvPr id="53" name="Rounded Rectangle 52"/>
            <p:cNvSpPr/>
            <p:nvPr/>
          </p:nvSpPr>
          <p:spPr>
            <a:xfrm>
              <a:off x="827088" y="4672511"/>
              <a:ext cx="1500187" cy="270000"/>
            </a:xfrm>
            <a:prstGeom prst="roundRect">
              <a:avLst>
                <a:gd name="adj" fmla="val 7570"/>
              </a:avLst>
            </a:prstGeom>
            <a:ln w="19050"/>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anchor="ctr"/>
            <a:lstStyle/>
            <a:p>
              <a:pPr algn="ctr" defTabSz="400278" fontAlgn="auto">
                <a:spcBef>
                  <a:spcPts val="0"/>
                </a:spcBef>
                <a:spcAft>
                  <a:spcPts val="0"/>
                </a:spcAft>
                <a:defRPr/>
              </a:pPr>
              <a:r>
                <a:rPr lang="en-US" altLang="ko-KR" sz="1100" kern="0" dirty="0">
                  <a:solidFill>
                    <a:sysClr val="window" lastClr="FFFFFF"/>
                  </a:solidFill>
                </a:rPr>
                <a:t> Lync </a:t>
              </a:r>
              <a:r>
                <a:rPr lang="en-US" altLang="ko-KR" sz="1100" kern="0" dirty="0" smtClean="0">
                  <a:solidFill>
                    <a:sysClr val="window" lastClr="FFFFFF"/>
                  </a:solidFill>
                </a:rPr>
                <a:t>RCC</a:t>
              </a:r>
              <a:endParaRPr lang="ko-KR" altLang="en-US" sz="1100" kern="0" dirty="0">
                <a:solidFill>
                  <a:sysClr val="window" lastClr="FFFFFF"/>
                </a:solidFill>
              </a:endParaRPr>
            </a:p>
          </p:txBody>
        </p:sp>
        <p:sp>
          <p:nvSpPr>
            <p:cNvPr id="54" name="Rounded Rectangle 53"/>
            <p:cNvSpPr/>
            <p:nvPr/>
          </p:nvSpPr>
          <p:spPr>
            <a:xfrm>
              <a:off x="836613" y="2406266"/>
              <a:ext cx="1500187" cy="603371"/>
            </a:xfrm>
            <a:prstGeom prst="roundRect">
              <a:avLst>
                <a:gd name="adj" fmla="val 7570"/>
              </a:avLst>
            </a:prstGeom>
            <a:ln w="19050"/>
          </p:spPr>
          <p:style>
            <a:lnRef idx="2">
              <a:schemeClr val="accent1"/>
            </a:lnRef>
            <a:fillRef idx="1">
              <a:schemeClr val="lt1"/>
            </a:fillRef>
            <a:effectRef idx="0">
              <a:schemeClr val="accent1"/>
            </a:effectRef>
            <a:fontRef idx="minor">
              <a:schemeClr val="dk1"/>
            </a:fontRef>
          </p:style>
          <p:txBody>
            <a:bodyPr lIns="91395" tIns="45697" rIns="91395" bIns="45697" anchor="ctr"/>
            <a:lstStyle/>
            <a:p>
              <a:pPr defTabSz="400278" fontAlgn="auto">
                <a:spcBef>
                  <a:spcPts val="0"/>
                </a:spcBef>
                <a:spcAft>
                  <a:spcPts val="0"/>
                </a:spcAft>
                <a:defRPr/>
              </a:pPr>
              <a:r>
                <a:rPr lang="en-US" altLang="ko-KR" sz="1400" b="0" kern="0" dirty="0">
                  <a:solidFill>
                    <a:srgbClr val="58585A"/>
                  </a:solidFill>
                  <a:latin typeface="+mn-lt"/>
                  <a:ea typeface="맑은 고딕"/>
                </a:rPr>
                <a:t>   </a:t>
              </a:r>
            </a:p>
            <a:p>
              <a:pPr defTabSz="400278" fontAlgn="auto">
                <a:spcBef>
                  <a:spcPts val="0"/>
                </a:spcBef>
                <a:spcAft>
                  <a:spcPts val="0"/>
                </a:spcAft>
                <a:defRPr/>
              </a:pPr>
              <a:r>
                <a:rPr lang="en-US" altLang="ko-KR" sz="1400" b="0" kern="0" dirty="0">
                  <a:solidFill>
                    <a:schemeClr val="tx1">
                      <a:lumMod val="50000"/>
                    </a:schemeClr>
                  </a:solidFill>
                  <a:latin typeface="+mn-lt"/>
                  <a:ea typeface="맑은 고딕"/>
                </a:rPr>
                <a:t> Call </a:t>
              </a:r>
              <a:r>
                <a:rPr lang="en-US" altLang="ko-KR" sz="1400" b="0" kern="0" dirty="0" smtClean="0">
                  <a:solidFill>
                    <a:schemeClr val="tx1">
                      <a:lumMod val="50000"/>
                    </a:schemeClr>
                  </a:solidFill>
                  <a:latin typeface="+mn-lt"/>
                  <a:ea typeface="맑은 고딕"/>
                </a:rPr>
                <a:t>Server(CM</a:t>
              </a:r>
              <a:r>
                <a:rPr lang="en-US" altLang="ko-KR" sz="1400" b="0" kern="0" dirty="0">
                  <a:solidFill>
                    <a:schemeClr val="tx1">
                      <a:lumMod val="50000"/>
                    </a:schemeClr>
                  </a:solidFill>
                  <a:latin typeface="+mn-lt"/>
                  <a:ea typeface="맑은 고딕"/>
                </a:rPr>
                <a:t>)</a:t>
              </a:r>
              <a:endParaRPr lang="en-US" altLang="ko-KR" sz="1100" b="0" kern="0" dirty="0">
                <a:solidFill>
                  <a:schemeClr val="tx1">
                    <a:lumMod val="50000"/>
                  </a:schemeClr>
                </a:solidFill>
                <a:latin typeface="+mn-lt"/>
                <a:ea typeface="맑은 고딕"/>
              </a:endParaRPr>
            </a:p>
            <a:p>
              <a:pPr defTabSz="400278" fontAlgn="auto">
                <a:spcBef>
                  <a:spcPts val="0"/>
                </a:spcBef>
                <a:spcAft>
                  <a:spcPts val="0"/>
                </a:spcAft>
                <a:defRPr/>
              </a:pPr>
              <a:endParaRPr lang="ko-KR" altLang="en-US" sz="1100" b="0" kern="0" dirty="0">
                <a:solidFill>
                  <a:srgbClr val="58585A"/>
                </a:solidFill>
                <a:latin typeface="+mn-lt"/>
                <a:ea typeface="맑은 고딕"/>
              </a:endParaRPr>
            </a:p>
          </p:txBody>
        </p:sp>
        <p:sp>
          <p:nvSpPr>
            <p:cNvPr id="55" name="Rounded Rectangle 54"/>
            <p:cNvSpPr/>
            <p:nvPr/>
          </p:nvSpPr>
          <p:spPr>
            <a:xfrm>
              <a:off x="819150" y="3521401"/>
              <a:ext cx="1514475" cy="270000"/>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anchor="ctr"/>
            <a:lstStyle/>
            <a:p>
              <a:pPr algn="ctr" defTabSz="400278" fontAlgn="auto">
                <a:spcBef>
                  <a:spcPts val="0"/>
                </a:spcBef>
                <a:spcAft>
                  <a:spcPts val="0"/>
                </a:spcAft>
                <a:defRPr/>
              </a:pPr>
              <a:r>
                <a:rPr lang="en-US" altLang="ko-KR" sz="1100" kern="0" dirty="0">
                  <a:solidFill>
                    <a:prstClr val="white"/>
                  </a:solidFill>
                </a:rPr>
                <a:t> Auto Attendant</a:t>
              </a:r>
              <a:endParaRPr lang="ko-KR" altLang="en-US" sz="1100" kern="0" dirty="0">
                <a:solidFill>
                  <a:prstClr val="white"/>
                </a:solidFill>
              </a:endParaRPr>
            </a:p>
          </p:txBody>
        </p:sp>
        <p:sp>
          <p:nvSpPr>
            <p:cNvPr id="56" name="Rounded Rectangle 55"/>
            <p:cNvSpPr/>
            <p:nvPr/>
          </p:nvSpPr>
          <p:spPr>
            <a:xfrm>
              <a:off x="819150" y="3107417"/>
              <a:ext cx="1514475" cy="269968"/>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anchor="ctr"/>
            <a:lstStyle/>
            <a:p>
              <a:pPr algn="ctr" defTabSz="400278" fontAlgn="auto">
                <a:spcBef>
                  <a:spcPts val="0"/>
                </a:spcBef>
                <a:spcAft>
                  <a:spcPts val="0"/>
                </a:spcAft>
                <a:defRPr/>
              </a:pPr>
              <a:r>
                <a:rPr lang="en-US" altLang="ko-KR" sz="1100" kern="0" dirty="0">
                  <a:solidFill>
                    <a:prstClr val="white"/>
                  </a:solidFill>
                </a:rPr>
                <a:t>Voice mail</a:t>
              </a:r>
              <a:endParaRPr lang="ko-KR" altLang="en-US" sz="1100" kern="0" dirty="0">
                <a:solidFill>
                  <a:prstClr val="white"/>
                </a:solidFill>
              </a:endParaRPr>
            </a:p>
          </p:txBody>
        </p:sp>
        <p:sp>
          <p:nvSpPr>
            <p:cNvPr id="57" name="Rounded Rectangle 56"/>
            <p:cNvSpPr/>
            <p:nvPr/>
          </p:nvSpPr>
          <p:spPr>
            <a:xfrm>
              <a:off x="819150" y="3899473"/>
              <a:ext cx="1514475" cy="270000"/>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anchor="ctr"/>
            <a:lstStyle/>
            <a:p>
              <a:pPr algn="ctr" defTabSz="400278" fontAlgn="auto">
                <a:spcBef>
                  <a:spcPts val="0"/>
                </a:spcBef>
                <a:spcAft>
                  <a:spcPts val="0"/>
                </a:spcAft>
                <a:defRPr/>
              </a:pPr>
              <a:r>
                <a:rPr lang="en-US" altLang="ko-KR" sz="1100" kern="0" dirty="0">
                  <a:solidFill>
                    <a:prstClr val="white"/>
                  </a:solidFill>
                </a:rPr>
                <a:t>Call Recording</a:t>
              </a:r>
              <a:endParaRPr lang="ko-KR" altLang="en-US" sz="1100" kern="0" dirty="0">
                <a:solidFill>
                  <a:prstClr val="white"/>
                </a:solidFill>
              </a:endParaRPr>
            </a:p>
          </p:txBody>
        </p:sp>
        <p:sp>
          <p:nvSpPr>
            <p:cNvPr id="58" name="Rounded Rectangle 57"/>
            <p:cNvSpPr>
              <a:spLocks noChangeArrowheads="1"/>
            </p:cNvSpPr>
            <p:nvPr/>
          </p:nvSpPr>
          <p:spPr bwMode="auto">
            <a:xfrm>
              <a:off x="2630488" y="2314802"/>
              <a:ext cx="647700" cy="3491876"/>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wrap="none" lIns="71964" tIns="45697" rIns="71964" bIns="45697"/>
            <a:lstStyle/>
            <a:p>
              <a:pPr defTabSz="400278" fontAlgn="auto">
                <a:spcBef>
                  <a:spcPct val="50000"/>
                </a:spcBef>
                <a:spcAft>
                  <a:spcPts val="0"/>
                </a:spcAft>
                <a:defRPr/>
              </a:pPr>
              <a:endParaRPr lang="en-US" sz="1800" b="0" kern="0">
                <a:solidFill>
                  <a:sysClr val="windowText" lastClr="000000"/>
                </a:solidFill>
                <a:latin typeface="+mn-lt"/>
                <a:ea typeface="+mn-ea"/>
              </a:endParaRPr>
            </a:p>
          </p:txBody>
        </p:sp>
        <p:sp>
          <p:nvSpPr>
            <p:cNvPr id="59" name="TextBox 16"/>
            <p:cNvSpPr txBox="1">
              <a:spLocks noChangeArrowheads="1"/>
            </p:cNvSpPr>
            <p:nvPr/>
          </p:nvSpPr>
          <p:spPr bwMode="auto">
            <a:xfrm rot="5400000">
              <a:off x="1369351" y="3895134"/>
              <a:ext cx="3192211" cy="3362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1395" tIns="45697" rIns="91395" bIns="45697">
              <a:spAutoFit/>
            </a:bodyPr>
            <a:lstStyle>
              <a:lvl1pPr eaLnBrk="0" hangingPunct="0">
                <a:defRPr sz="2000" b="1">
                  <a:solidFill>
                    <a:schemeClr val="tx1"/>
                  </a:solidFill>
                  <a:latin typeface="Arial" pitchFamily="34" charset="0"/>
                  <a:ea typeface="굴림" pitchFamily="50" charset="-127"/>
                </a:defRPr>
              </a:lvl1pPr>
              <a:lvl2pPr marL="742950" indent="-285750" eaLnBrk="0" hangingPunct="0">
                <a:defRPr sz="2000" b="1">
                  <a:solidFill>
                    <a:schemeClr val="tx1"/>
                  </a:solidFill>
                  <a:latin typeface="Arial" pitchFamily="34" charset="0"/>
                  <a:ea typeface="굴림" pitchFamily="50" charset="-127"/>
                </a:defRPr>
              </a:lvl2pPr>
              <a:lvl3pPr marL="1143000" indent="-228600" eaLnBrk="0" hangingPunct="0">
                <a:defRPr sz="2000" b="1">
                  <a:solidFill>
                    <a:schemeClr val="tx1"/>
                  </a:solidFill>
                  <a:latin typeface="Arial" pitchFamily="34" charset="0"/>
                  <a:ea typeface="굴림" pitchFamily="50" charset="-127"/>
                </a:defRPr>
              </a:lvl3pPr>
              <a:lvl4pPr marL="1600200" indent="-228600" eaLnBrk="0" hangingPunct="0">
                <a:defRPr sz="2000" b="1">
                  <a:solidFill>
                    <a:schemeClr val="tx1"/>
                  </a:solidFill>
                  <a:latin typeface="Arial" pitchFamily="34" charset="0"/>
                  <a:ea typeface="굴림" pitchFamily="50" charset="-127"/>
                </a:defRPr>
              </a:lvl4pPr>
              <a:lvl5pPr marL="2057400" indent="-228600" eaLnBrk="0" hangingPunct="0">
                <a:defRPr sz="2000" b="1">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sz="2000" b="1">
                  <a:solidFill>
                    <a:schemeClr val="tx1"/>
                  </a:solidFill>
                  <a:latin typeface="Arial" pitchFamily="34" charset="0"/>
                  <a:ea typeface="굴림" pitchFamily="50" charset="-127"/>
                </a:defRPr>
              </a:lvl9pPr>
            </a:lstStyle>
            <a:p>
              <a:pPr defTabSz="400278" eaLnBrk="1" fontAlgn="auto" hangingPunct="1">
                <a:spcBef>
                  <a:spcPts val="0"/>
                </a:spcBef>
                <a:spcAft>
                  <a:spcPts val="0"/>
                </a:spcAft>
                <a:defRPr/>
              </a:pPr>
              <a:r>
                <a:rPr lang="en-US" sz="1600" kern="0" dirty="0" smtClean="0">
                  <a:solidFill>
                    <a:schemeClr val="bg1"/>
                  </a:solidFill>
                  <a:latin typeface="+mn-lt"/>
                </a:rPr>
                <a:t>Unified Management Interface</a:t>
              </a:r>
              <a:endParaRPr lang="en-US" sz="1600" kern="0" dirty="0">
                <a:solidFill>
                  <a:schemeClr val="bg1"/>
                </a:solidFill>
                <a:latin typeface="+mn-lt"/>
              </a:endParaRPr>
            </a:p>
          </p:txBody>
        </p:sp>
        <p:sp>
          <p:nvSpPr>
            <p:cNvPr id="60" name="Rounded Rectangle 59"/>
            <p:cNvSpPr/>
            <p:nvPr/>
          </p:nvSpPr>
          <p:spPr>
            <a:xfrm>
              <a:off x="822325" y="5032551"/>
              <a:ext cx="1500188" cy="270000"/>
            </a:xfrm>
            <a:prstGeom prst="roundRect">
              <a:avLst>
                <a:gd name="adj" fmla="val 7570"/>
              </a:avLst>
            </a:prstGeom>
            <a:ln w="19050"/>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anchor="ctr"/>
            <a:lstStyle/>
            <a:p>
              <a:pPr algn="ctr" defTabSz="400278" fontAlgn="auto">
                <a:spcBef>
                  <a:spcPts val="0"/>
                </a:spcBef>
                <a:spcAft>
                  <a:spcPts val="0"/>
                </a:spcAft>
                <a:defRPr/>
              </a:pPr>
              <a:r>
                <a:rPr lang="en-US" altLang="ko-KR" sz="1100" kern="0" dirty="0">
                  <a:solidFill>
                    <a:sysClr val="window" lastClr="FFFFFF"/>
                  </a:solidFill>
                </a:rPr>
                <a:t> </a:t>
              </a:r>
              <a:r>
                <a:rPr lang="en-US" altLang="ko-KR" sz="1100" kern="0" dirty="0" smtClean="0">
                  <a:solidFill>
                    <a:sysClr val="window" lastClr="FFFFFF"/>
                  </a:solidFill>
                </a:rPr>
                <a:t>UC</a:t>
              </a:r>
              <a:endParaRPr lang="ko-KR" altLang="en-US" sz="1100" kern="0" dirty="0">
                <a:solidFill>
                  <a:sysClr val="window" lastClr="FFFFFF"/>
                </a:solidFill>
              </a:endParaRPr>
            </a:p>
          </p:txBody>
        </p:sp>
        <p:sp>
          <p:nvSpPr>
            <p:cNvPr id="61" name="Rounded Rectangle 60"/>
            <p:cNvSpPr/>
            <p:nvPr/>
          </p:nvSpPr>
          <p:spPr>
            <a:xfrm>
              <a:off x="520492" y="1840263"/>
              <a:ext cx="2757867" cy="318546"/>
            </a:xfrm>
            <a:prstGeom prst="roundRect">
              <a:avLst>
                <a:gd name="adj" fmla="val 7570"/>
              </a:avLst>
            </a:prstGeom>
            <a:ln w="19050"/>
          </p:spPr>
          <p:style>
            <a:lnRef idx="2">
              <a:schemeClr val="accent1"/>
            </a:lnRef>
            <a:fillRef idx="1">
              <a:schemeClr val="lt1"/>
            </a:fillRef>
            <a:effectRef idx="0">
              <a:schemeClr val="accent1"/>
            </a:effectRef>
            <a:fontRef idx="minor">
              <a:schemeClr val="dk1"/>
            </a:fontRef>
          </p:style>
          <p:txBody>
            <a:bodyPr lIns="91395" tIns="45697" rIns="91395" bIns="45697" anchor="ctr"/>
            <a:lstStyle/>
            <a:p>
              <a:pPr algn="ctr" defTabSz="400278" fontAlgn="auto">
                <a:spcBef>
                  <a:spcPts val="0"/>
                </a:spcBef>
                <a:spcAft>
                  <a:spcPts val="0"/>
                </a:spcAft>
                <a:defRPr/>
              </a:pPr>
              <a:r>
                <a:rPr lang="en-US" altLang="ko-KR" sz="1200" b="1" kern="0" dirty="0">
                  <a:solidFill>
                    <a:srgbClr val="58585A">
                      <a:lumMod val="50000"/>
                    </a:srgbClr>
                  </a:solidFill>
                  <a:latin typeface="+mn-lt"/>
                  <a:ea typeface="맑은 고딕"/>
                </a:rPr>
                <a:t>Network I/F for voice (SIP, </a:t>
              </a:r>
              <a:r>
                <a:rPr lang="en-US" altLang="ko-KR" sz="1200" b="1" kern="0" dirty="0" smtClean="0">
                  <a:solidFill>
                    <a:srgbClr val="58585A">
                      <a:lumMod val="50000"/>
                    </a:srgbClr>
                  </a:solidFill>
                  <a:latin typeface="+mn-lt"/>
                  <a:ea typeface="맑은 고딕"/>
                </a:rPr>
                <a:t>IPKTS</a:t>
              </a:r>
              <a:r>
                <a:rPr lang="en-US" altLang="ko-KR" sz="1200" b="1" kern="0" dirty="0">
                  <a:solidFill>
                    <a:srgbClr val="58585A">
                      <a:lumMod val="50000"/>
                    </a:srgbClr>
                  </a:solidFill>
                  <a:latin typeface="+mn-lt"/>
                  <a:ea typeface="맑은 고딕"/>
                </a:rPr>
                <a:t>)</a:t>
              </a:r>
              <a:endParaRPr lang="ko-KR" altLang="en-US" sz="1200" b="1" kern="0" dirty="0">
                <a:solidFill>
                  <a:srgbClr val="58585A">
                    <a:lumMod val="50000"/>
                  </a:srgbClr>
                </a:solidFill>
                <a:latin typeface="+mn-lt"/>
                <a:ea typeface="맑은 고딕"/>
              </a:endParaRPr>
            </a:p>
          </p:txBody>
        </p:sp>
        <p:sp>
          <p:nvSpPr>
            <p:cNvPr id="62" name="Rounded Rectangle 61"/>
            <p:cNvSpPr/>
            <p:nvPr/>
          </p:nvSpPr>
          <p:spPr>
            <a:xfrm>
              <a:off x="827088" y="4288088"/>
              <a:ext cx="1498600" cy="270000"/>
            </a:xfrm>
            <a:prstGeom prst="roundRect">
              <a:avLst>
                <a:gd name="adj" fmla="val 7570"/>
              </a:avLst>
            </a:prstGeom>
            <a:ln w="19050"/>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anchor="ctr"/>
            <a:lstStyle/>
            <a:p>
              <a:pPr algn="ctr" defTabSz="400278" fontAlgn="auto">
                <a:spcBef>
                  <a:spcPts val="0"/>
                </a:spcBef>
                <a:spcAft>
                  <a:spcPts val="0"/>
                </a:spcAft>
                <a:defRPr/>
              </a:pPr>
              <a:r>
                <a:rPr lang="en-US" altLang="ko-KR" sz="1100" kern="0" dirty="0">
                  <a:solidFill>
                    <a:sysClr val="window" lastClr="FFFFFF"/>
                  </a:solidFill>
                </a:rPr>
                <a:t>ACD </a:t>
              </a:r>
              <a:r>
                <a:rPr lang="en-US" altLang="ko-KR" sz="1100" kern="0" dirty="0" smtClean="0">
                  <a:solidFill>
                    <a:sysClr val="window" lastClr="FFFFFF"/>
                  </a:solidFill>
                </a:rPr>
                <a:t>Report/Monitor</a:t>
              </a:r>
              <a:endParaRPr lang="ko-KR" altLang="en-US" sz="1100" kern="0" dirty="0">
                <a:solidFill>
                  <a:sysClr val="window" lastClr="FFFFFF"/>
                </a:solidFill>
              </a:endParaRPr>
            </a:p>
          </p:txBody>
        </p:sp>
        <p:sp>
          <p:nvSpPr>
            <p:cNvPr id="63" name="TextBox 2"/>
            <p:cNvSpPr txBox="1">
              <a:spLocks noChangeArrowheads="1"/>
            </p:cNvSpPr>
            <p:nvPr/>
          </p:nvSpPr>
          <p:spPr bwMode="auto">
            <a:xfrm>
              <a:off x="485520" y="3256008"/>
              <a:ext cx="408097" cy="17655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eaVert" wrap="none" lIns="80155" tIns="40078" rIns="80155" bIns="40078">
              <a:spAutoFit/>
            </a:bodyPr>
            <a:lstStyle>
              <a:lvl1pPr defTabSz="400050" eaLnBrk="0" hangingPunct="0">
                <a:defRPr sz="2000" b="1">
                  <a:solidFill>
                    <a:schemeClr val="tx1"/>
                  </a:solidFill>
                  <a:latin typeface="Arial" pitchFamily="34" charset="0"/>
                  <a:ea typeface="굴림" pitchFamily="50" charset="-127"/>
                </a:defRPr>
              </a:lvl1pPr>
              <a:lvl2pPr marL="742950" indent="-285750" defTabSz="400050" eaLnBrk="0" hangingPunct="0">
                <a:defRPr sz="2000" b="1">
                  <a:solidFill>
                    <a:schemeClr val="tx1"/>
                  </a:solidFill>
                  <a:latin typeface="Arial" pitchFamily="34" charset="0"/>
                  <a:ea typeface="굴림" pitchFamily="50" charset="-127"/>
                </a:defRPr>
              </a:lvl2pPr>
              <a:lvl3pPr marL="1143000" indent="-228600" defTabSz="400050" eaLnBrk="0" hangingPunct="0">
                <a:defRPr sz="2000" b="1">
                  <a:solidFill>
                    <a:schemeClr val="tx1"/>
                  </a:solidFill>
                  <a:latin typeface="Arial" pitchFamily="34" charset="0"/>
                  <a:ea typeface="굴림" pitchFamily="50" charset="-127"/>
                </a:defRPr>
              </a:lvl3pPr>
              <a:lvl4pPr marL="1600200" indent="-228600" defTabSz="400050" eaLnBrk="0" hangingPunct="0">
                <a:defRPr sz="2000" b="1">
                  <a:solidFill>
                    <a:schemeClr val="tx1"/>
                  </a:solidFill>
                  <a:latin typeface="Arial" pitchFamily="34" charset="0"/>
                  <a:ea typeface="굴림" pitchFamily="50" charset="-127"/>
                </a:defRPr>
              </a:lvl4pPr>
              <a:lvl5pPr marL="2057400" indent="-228600" defTabSz="400050" eaLnBrk="0" hangingPunct="0">
                <a:defRPr sz="2000" b="1">
                  <a:solidFill>
                    <a:schemeClr val="tx1"/>
                  </a:solidFill>
                  <a:latin typeface="Arial" pitchFamily="34" charset="0"/>
                  <a:ea typeface="굴림" pitchFamily="50" charset="-127"/>
                </a:defRPr>
              </a:lvl5pPr>
              <a:lvl6pPr marL="25146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defTabSz="400050" eaLnBrk="0" fontAlgn="base" hangingPunct="0">
                <a:spcBef>
                  <a:spcPct val="0"/>
                </a:spcBef>
                <a:spcAft>
                  <a:spcPct val="0"/>
                </a:spcAft>
                <a:defRPr sz="2000" b="1">
                  <a:solidFill>
                    <a:schemeClr val="tx1"/>
                  </a:solidFill>
                  <a:latin typeface="Arial" pitchFamily="34" charset="0"/>
                  <a:ea typeface="굴림" pitchFamily="50" charset="-127"/>
                </a:defRPr>
              </a:lvl9pPr>
            </a:lstStyle>
            <a:p>
              <a:pPr eaLnBrk="1" hangingPunct="1"/>
              <a:r>
                <a:rPr lang="en-US" altLang="ko-KR" sz="1600" b="0" dirty="0">
                  <a:solidFill>
                    <a:srgbClr val="000000"/>
                  </a:solidFill>
                  <a:latin typeface="+mn-lt"/>
                  <a:ea typeface="맑은 고딕" pitchFamily="50" charset="-127"/>
                </a:rPr>
                <a:t>Service components</a:t>
              </a:r>
              <a:endParaRPr lang="ko-KR" altLang="en-US" sz="1600" b="0" dirty="0">
                <a:solidFill>
                  <a:srgbClr val="000000"/>
                </a:solidFill>
                <a:latin typeface="+mn-lt"/>
                <a:ea typeface="맑은 고딕" pitchFamily="50" charset="-127"/>
              </a:endParaRPr>
            </a:p>
          </p:txBody>
        </p:sp>
        <p:sp>
          <p:nvSpPr>
            <p:cNvPr id="64" name="Right Arrow 63"/>
            <p:cNvSpPr/>
            <p:nvPr/>
          </p:nvSpPr>
          <p:spPr>
            <a:xfrm>
              <a:off x="2416175" y="3458107"/>
              <a:ext cx="214313" cy="247839"/>
            </a:xfrm>
            <a:prstGeom prst="rightArrow">
              <a:avLst/>
            </a:prstGeom>
            <a:ln w="19050"/>
          </p:spPr>
          <p:style>
            <a:lnRef idx="1">
              <a:schemeClr val="accent5"/>
            </a:lnRef>
            <a:fillRef idx="2">
              <a:schemeClr val="accent5"/>
            </a:fillRef>
            <a:effectRef idx="1">
              <a:schemeClr val="accent5"/>
            </a:effectRef>
            <a:fontRef idx="minor">
              <a:schemeClr val="dk1"/>
            </a:fontRef>
          </p:style>
          <p:txBody>
            <a:bodyPr lIns="80155" tIns="40078" rIns="80155" bIns="40078" anchor="ctr"/>
            <a:lstStyle/>
            <a:p>
              <a:pPr algn="ctr" defTabSz="400427" fontAlgn="auto">
                <a:spcBef>
                  <a:spcPts val="0"/>
                </a:spcBef>
                <a:spcAft>
                  <a:spcPts val="0"/>
                </a:spcAft>
                <a:defRPr/>
              </a:pPr>
              <a:endParaRPr lang="ko-KR" altLang="en-US" sz="1600" b="0">
                <a:solidFill>
                  <a:srgbClr val="000000"/>
                </a:solidFill>
              </a:endParaRPr>
            </a:p>
          </p:txBody>
        </p:sp>
        <p:sp>
          <p:nvSpPr>
            <p:cNvPr id="65" name="Right Arrow 64"/>
            <p:cNvSpPr/>
            <p:nvPr/>
          </p:nvSpPr>
          <p:spPr>
            <a:xfrm flipH="1">
              <a:off x="2416175" y="3757579"/>
              <a:ext cx="214313" cy="247839"/>
            </a:xfrm>
            <a:prstGeom prst="rightArrow">
              <a:avLst/>
            </a:prstGeom>
            <a:ln w="19050"/>
          </p:spPr>
          <p:style>
            <a:lnRef idx="1">
              <a:schemeClr val="accent5"/>
            </a:lnRef>
            <a:fillRef idx="2">
              <a:schemeClr val="accent5"/>
            </a:fillRef>
            <a:effectRef idx="1">
              <a:schemeClr val="accent5"/>
            </a:effectRef>
            <a:fontRef idx="minor">
              <a:schemeClr val="dk1"/>
            </a:fontRef>
          </p:style>
          <p:txBody>
            <a:bodyPr lIns="80155" tIns="40078" rIns="80155" bIns="40078" anchor="ctr"/>
            <a:lstStyle/>
            <a:p>
              <a:pPr algn="ctr" defTabSz="400427" fontAlgn="auto">
                <a:spcBef>
                  <a:spcPts val="0"/>
                </a:spcBef>
                <a:spcAft>
                  <a:spcPts val="0"/>
                </a:spcAft>
                <a:defRPr/>
              </a:pPr>
              <a:endParaRPr lang="ko-KR" altLang="en-US" sz="1600" b="0">
                <a:solidFill>
                  <a:srgbClr val="000000"/>
                </a:solidFill>
              </a:endParaRPr>
            </a:p>
          </p:txBody>
        </p:sp>
        <p:sp>
          <p:nvSpPr>
            <p:cNvPr id="66" name="Rounded Rectangle 65"/>
            <p:cNvSpPr/>
            <p:nvPr/>
          </p:nvSpPr>
          <p:spPr>
            <a:xfrm>
              <a:off x="827088" y="5392591"/>
              <a:ext cx="1500187" cy="270000"/>
            </a:xfrm>
            <a:prstGeom prst="roundRect">
              <a:avLst>
                <a:gd name="adj" fmla="val 7570"/>
              </a:avLst>
            </a:prstGeom>
            <a:ln w="19050"/>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anchor="ctr"/>
            <a:lstStyle/>
            <a:p>
              <a:pPr algn="ctr" defTabSz="400278" fontAlgn="auto">
                <a:spcBef>
                  <a:spcPts val="0"/>
                </a:spcBef>
                <a:spcAft>
                  <a:spcPts val="0"/>
                </a:spcAft>
                <a:defRPr/>
              </a:pPr>
              <a:r>
                <a:rPr lang="en-US" altLang="ko-KR" sz="1100" kern="0" dirty="0">
                  <a:solidFill>
                    <a:sysClr val="window" lastClr="FFFFFF"/>
                  </a:solidFill>
                </a:rPr>
                <a:t>Billing G/W</a:t>
              </a:r>
              <a:endParaRPr lang="ko-KR" altLang="en-US" sz="1100" kern="0" dirty="0">
                <a:solidFill>
                  <a:sysClr val="window" lastClr="FFFFFF"/>
                </a:solidFill>
              </a:endParaRPr>
            </a:p>
          </p:txBody>
        </p:sp>
      </p:grpSp>
      <p:sp>
        <p:nvSpPr>
          <p:cNvPr id="67" name="Left-Right Arrow 66"/>
          <p:cNvSpPr/>
          <p:nvPr/>
        </p:nvSpPr>
        <p:spPr>
          <a:xfrm rot="17883731">
            <a:off x="3460198" y="3015111"/>
            <a:ext cx="1249523" cy="250825"/>
          </a:xfrm>
          <a:prstGeom prst="lef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defTabSz="400427" fontAlgn="auto">
              <a:spcBef>
                <a:spcPts val="0"/>
              </a:spcBef>
              <a:spcAft>
                <a:spcPts val="0"/>
              </a:spcAft>
              <a:defRPr/>
            </a:pPr>
            <a:endParaRPr lang="ko-KR" altLang="en-US" sz="1600" b="0">
              <a:solidFill>
                <a:prstClr val="white"/>
              </a:solidFill>
            </a:endParaRPr>
          </a:p>
        </p:txBody>
      </p:sp>
      <p:sp>
        <p:nvSpPr>
          <p:cNvPr id="68" name="Left-Right Arrow 67"/>
          <p:cNvSpPr/>
          <p:nvPr/>
        </p:nvSpPr>
        <p:spPr>
          <a:xfrm rot="3716269" flipV="1">
            <a:off x="3468192" y="4149508"/>
            <a:ext cx="1250997" cy="252413"/>
          </a:xfrm>
          <a:prstGeom prst="leftRigh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defTabSz="400427" fontAlgn="auto">
              <a:spcBef>
                <a:spcPts val="0"/>
              </a:spcBef>
              <a:spcAft>
                <a:spcPts val="0"/>
              </a:spcAft>
              <a:defRPr/>
            </a:pPr>
            <a:endParaRPr lang="ko-KR" altLang="en-US" sz="1600" b="0">
              <a:solidFill>
                <a:prstClr val="white"/>
              </a:solidFill>
            </a:endParaRPr>
          </a:p>
        </p:txBody>
      </p:sp>
    </p:spTree>
    <p:extLst>
      <p:ext uri="{BB962C8B-B14F-4D97-AF65-F5344CB8AC3E}">
        <p14:creationId xmlns:p14="http://schemas.microsoft.com/office/powerpoint/2010/main" val="27048093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2" y="1432139"/>
            <a:ext cx="4784212"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ACD Monitoring Page</a:t>
            </a:r>
          </a:p>
        </p:txBody>
      </p:sp>
      <p:pic>
        <p:nvPicPr>
          <p:cNvPr id="3" name="Picture 2"/>
          <p:cNvPicPr>
            <a:picLocks noChangeAspect="1"/>
          </p:cNvPicPr>
          <p:nvPr/>
        </p:nvPicPr>
        <p:blipFill>
          <a:blip r:embed="rId3"/>
          <a:stretch>
            <a:fillRect/>
          </a:stretch>
        </p:blipFill>
        <p:spPr>
          <a:xfrm>
            <a:off x="668133" y="2470454"/>
            <a:ext cx="7335325" cy="4229768"/>
          </a:xfrm>
          <a:prstGeom prst="rect">
            <a:avLst/>
          </a:prstGeom>
        </p:spPr>
      </p:pic>
    </p:spTree>
    <p:extLst>
      <p:ext uri="{BB962C8B-B14F-4D97-AF65-F5344CB8AC3E}">
        <p14:creationId xmlns:p14="http://schemas.microsoft.com/office/powerpoint/2010/main" val="30955977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54983"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ACD Report Manager</a:t>
            </a:r>
          </a:p>
        </p:txBody>
      </p:sp>
    </p:spTree>
    <p:extLst>
      <p:ext uri="{BB962C8B-B14F-4D97-AF65-F5344CB8AC3E}">
        <p14:creationId xmlns:p14="http://schemas.microsoft.com/office/powerpoint/2010/main" val="41750287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1168766" y="1479975"/>
            <a:ext cx="3422899"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Set up ACD Group Report Manager Creation </a:t>
            </a:r>
          </a:p>
        </p:txBody>
      </p:sp>
      <p:sp>
        <p:nvSpPr>
          <p:cNvPr id="3" name="Rectangle 2"/>
          <p:cNvSpPr>
            <a:spLocks noChangeArrowheads="1"/>
          </p:cNvSpPr>
          <p:nvPr/>
        </p:nvSpPr>
        <p:spPr bwMode="auto">
          <a:xfrm>
            <a:off x="1168766" y="1866214"/>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4" name="Picture 3"/>
          <p:cNvPicPr>
            <a:picLocks noChangeAspect="1"/>
          </p:cNvPicPr>
          <p:nvPr/>
        </p:nvPicPr>
        <p:blipFill>
          <a:blip r:embed="rId3"/>
          <a:stretch>
            <a:fillRect/>
          </a:stretch>
        </p:blipFill>
        <p:spPr>
          <a:xfrm>
            <a:off x="456382" y="2150295"/>
            <a:ext cx="8961185" cy="2865141"/>
          </a:xfrm>
          <a:prstGeom prst="rect">
            <a:avLst/>
          </a:prstGeom>
        </p:spPr>
      </p:pic>
    </p:spTree>
    <p:extLst>
      <p:ext uri="{BB962C8B-B14F-4D97-AF65-F5344CB8AC3E}">
        <p14:creationId xmlns:p14="http://schemas.microsoft.com/office/powerpoint/2010/main" val="10443318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1168766" y="1479975"/>
            <a:ext cx="3078769" cy="27699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Set up ACD Group Report Manager Login</a:t>
            </a:r>
          </a:p>
        </p:txBody>
      </p:sp>
      <p:sp>
        <p:nvSpPr>
          <p:cNvPr id="3" name="Rectangle 2"/>
          <p:cNvSpPr>
            <a:spLocks noChangeArrowheads="1"/>
          </p:cNvSpPr>
          <p:nvPr/>
        </p:nvSpPr>
        <p:spPr bwMode="auto">
          <a:xfrm>
            <a:off x="1168766" y="1866214"/>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7" name="Picture 6"/>
          <p:cNvPicPr>
            <a:picLocks noChangeAspect="1"/>
          </p:cNvPicPr>
          <p:nvPr/>
        </p:nvPicPr>
        <p:blipFill rotWithShape="1">
          <a:blip r:embed="rId3"/>
          <a:srcRect l="21657"/>
          <a:stretch/>
        </p:blipFill>
        <p:spPr>
          <a:xfrm>
            <a:off x="456382" y="1866214"/>
            <a:ext cx="7973962" cy="4376235"/>
          </a:xfrm>
          <a:prstGeom prst="rect">
            <a:avLst/>
          </a:prstGeom>
        </p:spPr>
      </p:pic>
    </p:spTree>
    <p:extLst>
      <p:ext uri="{BB962C8B-B14F-4D97-AF65-F5344CB8AC3E}">
        <p14:creationId xmlns:p14="http://schemas.microsoft.com/office/powerpoint/2010/main" val="33861719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2" y="1386835"/>
            <a:ext cx="3078769" cy="830997"/>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Report manager has access to all the privileges of the supervisor except for the calling abilities, with the inclusion of the wall board.</a:t>
            </a:r>
          </a:p>
        </p:txBody>
      </p:sp>
      <p:sp>
        <p:nvSpPr>
          <p:cNvPr id="3" name="Rectangle 2"/>
          <p:cNvSpPr>
            <a:spLocks noChangeArrowheads="1"/>
          </p:cNvSpPr>
          <p:nvPr/>
        </p:nvSpPr>
        <p:spPr bwMode="auto">
          <a:xfrm>
            <a:off x="1168766" y="1866214"/>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4" name="Picture 3"/>
          <p:cNvPicPr>
            <a:picLocks noChangeAspect="1"/>
          </p:cNvPicPr>
          <p:nvPr/>
        </p:nvPicPr>
        <p:blipFill>
          <a:blip r:embed="rId3"/>
          <a:stretch>
            <a:fillRect/>
          </a:stretch>
        </p:blipFill>
        <p:spPr>
          <a:xfrm>
            <a:off x="456382" y="2358651"/>
            <a:ext cx="8438381" cy="4139703"/>
          </a:xfrm>
          <a:prstGeom prst="rect">
            <a:avLst/>
          </a:prstGeom>
        </p:spPr>
      </p:pic>
      <p:sp>
        <p:nvSpPr>
          <p:cNvPr id="8" name="Rectangle 7"/>
          <p:cNvSpPr/>
          <p:nvPr/>
        </p:nvSpPr>
        <p:spPr>
          <a:xfrm>
            <a:off x="796658" y="2658832"/>
            <a:ext cx="4817561" cy="310510"/>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461379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6382" y="2518012"/>
            <a:ext cx="9050432" cy="3204361"/>
          </a:xfrm>
          <a:prstGeom prst="rect">
            <a:avLst/>
          </a:prstGeom>
        </p:spPr>
      </p:pic>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2" y="1386835"/>
            <a:ext cx="3078769" cy="830997"/>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Report manager has access to all the privileges of the supervisor except for the calling abilities, with the inclusion of the wall board.</a:t>
            </a:r>
          </a:p>
        </p:txBody>
      </p:sp>
      <p:sp>
        <p:nvSpPr>
          <p:cNvPr id="3" name="Rectangle 2"/>
          <p:cNvSpPr>
            <a:spLocks noChangeArrowheads="1"/>
          </p:cNvSpPr>
          <p:nvPr/>
        </p:nvSpPr>
        <p:spPr bwMode="auto">
          <a:xfrm>
            <a:off x="1168766" y="1866214"/>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8" name="Rectangle 7"/>
          <p:cNvSpPr/>
          <p:nvPr/>
        </p:nvSpPr>
        <p:spPr>
          <a:xfrm>
            <a:off x="9144001" y="4544564"/>
            <a:ext cx="362814" cy="755023"/>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796828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83736" y="1594515"/>
            <a:ext cx="5343525" cy="4924425"/>
          </a:xfrm>
          <a:prstGeom prst="rect">
            <a:avLst/>
          </a:prstGeom>
        </p:spPr>
      </p:pic>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3" name="Rectangle 2"/>
          <p:cNvSpPr>
            <a:spLocks noChangeArrowheads="1"/>
          </p:cNvSpPr>
          <p:nvPr/>
        </p:nvSpPr>
        <p:spPr bwMode="auto">
          <a:xfrm>
            <a:off x="1168766" y="1866214"/>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8" name="Rectangle 7"/>
          <p:cNvSpPr/>
          <p:nvPr/>
        </p:nvSpPr>
        <p:spPr>
          <a:xfrm>
            <a:off x="6007511" y="2217832"/>
            <a:ext cx="362814" cy="3465213"/>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p:cNvSpPr/>
          <p:nvPr/>
        </p:nvSpPr>
        <p:spPr>
          <a:xfrm>
            <a:off x="1637072" y="1996608"/>
            <a:ext cx="2384321" cy="2762206"/>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631507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609600"/>
            <a:ext cx="4544834" cy="477054"/>
          </a:xfrm>
          <a:prstGeom prst="rect">
            <a:avLst/>
          </a:prstGeom>
          <a:ln>
            <a:solidFill>
              <a:srgbClr val="EF7D00"/>
            </a:solidFill>
          </a:ln>
        </p:spPr>
        <p:txBody>
          <a:bodyPr wrap="none">
            <a:spAutoFit/>
          </a:bodyPr>
          <a:lstStyle/>
          <a:p>
            <a:r>
              <a:rPr lang="en-US" sz="2500" dirty="0">
                <a:solidFill>
                  <a:srgbClr val="EF7D00"/>
                </a:solidFill>
                <a:latin typeface="Arial"/>
                <a:cs typeface="Arial"/>
              </a:rPr>
              <a:t>ACD Call Centre Configuration</a:t>
            </a:r>
          </a:p>
        </p:txBody>
      </p:sp>
      <p:sp>
        <p:nvSpPr>
          <p:cNvPr id="19" name="Rectangle 18"/>
          <p:cNvSpPr/>
          <p:nvPr/>
        </p:nvSpPr>
        <p:spPr>
          <a:xfrm>
            <a:off x="456382" y="1377563"/>
            <a:ext cx="3078769" cy="646331"/>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The Wallboard has many options to report on you are also able to amend what shows as well as the threshold for this to alert. </a:t>
            </a:r>
          </a:p>
        </p:txBody>
      </p:sp>
      <p:sp>
        <p:nvSpPr>
          <p:cNvPr id="3" name="Rectangle 2"/>
          <p:cNvSpPr>
            <a:spLocks noChangeArrowheads="1"/>
          </p:cNvSpPr>
          <p:nvPr/>
        </p:nvSpPr>
        <p:spPr bwMode="auto">
          <a:xfrm>
            <a:off x="1168766" y="1866214"/>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 name="Picture 1"/>
          <p:cNvPicPr>
            <a:picLocks noChangeAspect="1"/>
          </p:cNvPicPr>
          <p:nvPr/>
        </p:nvPicPr>
        <p:blipFill>
          <a:blip r:embed="rId3"/>
          <a:stretch>
            <a:fillRect/>
          </a:stretch>
        </p:blipFill>
        <p:spPr>
          <a:xfrm>
            <a:off x="398260" y="2354866"/>
            <a:ext cx="9205912" cy="3495106"/>
          </a:xfrm>
          <a:prstGeom prst="rect">
            <a:avLst/>
          </a:prstGeom>
        </p:spPr>
      </p:pic>
    </p:spTree>
    <p:extLst>
      <p:ext uri="{BB962C8B-B14F-4D97-AF65-F5344CB8AC3E}">
        <p14:creationId xmlns:p14="http://schemas.microsoft.com/office/powerpoint/2010/main" val="27248272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369616"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Application Configuration</a:t>
            </a:r>
          </a:p>
        </p:txBody>
      </p:sp>
    </p:spTree>
    <p:extLst>
      <p:ext uri="{BB962C8B-B14F-4D97-AF65-F5344CB8AC3E}">
        <p14:creationId xmlns:p14="http://schemas.microsoft.com/office/powerpoint/2010/main" val="3438952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53732" y="2865905"/>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Skype for Business With Voice</a:t>
            </a:r>
          </a:p>
        </p:txBody>
      </p:sp>
    </p:spTree>
    <p:extLst>
      <p:ext uri="{BB962C8B-B14F-4D97-AF65-F5344CB8AC3E}">
        <p14:creationId xmlns:p14="http://schemas.microsoft.com/office/powerpoint/2010/main" val="3018025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388" y="686926"/>
            <a:ext cx="9025792" cy="536830"/>
          </a:xfrm>
        </p:spPr>
        <p:txBody>
          <a:bodyPr/>
          <a:lstStyle/>
          <a:p>
            <a:r>
              <a:rPr lang="en-US" dirty="0" smtClean="0"/>
              <a:t>Architecture – Components</a:t>
            </a:r>
            <a:br>
              <a:rPr lang="en-US" dirty="0" smtClean="0"/>
            </a:br>
            <a:endParaRPr lang="en-US" dirty="0"/>
          </a:p>
        </p:txBody>
      </p:sp>
      <p:sp>
        <p:nvSpPr>
          <p:cNvPr id="7" name="TextBox 2"/>
          <p:cNvSpPr txBox="1">
            <a:spLocks noChangeArrowheads="1"/>
          </p:cNvSpPr>
          <p:nvPr/>
        </p:nvSpPr>
        <p:spPr bwMode="auto">
          <a:xfrm>
            <a:off x="4000500" y="1390650"/>
            <a:ext cx="49942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4" tIns="52138" rIns="104274" bIns="52138">
            <a:spAutoFit/>
          </a:bodyPr>
          <a:lstStyle>
            <a:lvl1pPr marL="171450" indent="-171450" eaLnBrk="0" hangingPunct="0">
              <a:defRPr sz="2000" b="1">
                <a:solidFill>
                  <a:schemeClr val="tx1"/>
                </a:solidFill>
                <a:latin typeface="Arial" pitchFamily="34" charset="0"/>
                <a:ea typeface="굴림" pitchFamily="50" charset="-127"/>
              </a:defRPr>
            </a:lvl1pPr>
            <a:lvl2pPr marL="742950" indent="-285750" eaLnBrk="0" hangingPunct="0">
              <a:defRPr sz="2000" b="1">
                <a:solidFill>
                  <a:schemeClr val="tx1"/>
                </a:solidFill>
                <a:latin typeface="Arial" pitchFamily="34" charset="0"/>
                <a:ea typeface="굴림" pitchFamily="50" charset="-127"/>
              </a:defRPr>
            </a:lvl2pPr>
            <a:lvl3pPr marL="1143000" indent="-228600" eaLnBrk="0" hangingPunct="0">
              <a:defRPr sz="2000" b="1">
                <a:solidFill>
                  <a:schemeClr val="tx1"/>
                </a:solidFill>
                <a:latin typeface="Arial" pitchFamily="34" charset="0"/>
                <a:ea typeface="굴림" pitchFamily="50" charset="-127"/>
              </a:defRPr>
            </a:lvl3pPr>
            <a:lvl4pPr marL="1600200" indent="-228600" eaLnBrk="0" hangingPunct="0">
              <a:defRPr sz="2000" b="1">
                <a:solidFill>
                  <a:schemeClr val="tx1"/>
                </a:solidFill>
                <a:latin typeface="Arial" pitchFamily="34" charset="0"/>
                <a:ea typeface="굴림" pitchFamily="50" charset="-127"/>
              </a:defRPr>
            </a:lvl4pPr>
            <a:lvl5pPr marL="2057400" indent="-228600" eaLnBrk="0" hangingPunct="0">
              <a:defRPr sz="2000" b="1">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sz="2000" b="1">
                <a:solidFill>
                  <a:schemeClr val="tx1"/>
                </a:solidFill>
                <a:latin typeface="Arial" pitchFamily="34" charset="0"/>
                <a:ea typeface="굴림" pitchFamily="50" charset="-127"/>
              </a:defRPr>
            </a:lvl9pPr>
          </a:lstStyle>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altLang="ko-KR"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Element management for all components</a:t>
            </a:r>
          </a:p>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Single user interface(Web portal) for both operator </a:t>
            </a:r>
            <a:r>
              <a:rPr kumimoji="0" lang="en-US" sz="1200" b="0" i="0" u="none" strike="noStrike" kern="0" cap="none" spc="0" normalizeH="0" baseline="0" noProof="0" dirty="0">
                <a:ln>
                  <a:noFill/>
                </a:ln>
                <a:solidFill>
                  <a:srgbClr val="58585A"/>
                </a:solidFill>
                <a:effectLst/>
                <a:uLnTx/>
                <a:uFillTx/>
                <a:latin typeface="Arial" pitchFamily="34" charset="0"/>
                <a:ea typeface="굴림" pitchFamily="50" charset="-127"/>
              </a:rPr>
              <a:t>and </a:t>
            </a: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user</a:t>
            </a:r>
            <a:endParaRPr kumimoji="0" lang="en-US" sz="1200" b="0" i="0" u="none" strike="noStrike" kern="0" cap="none" spc="0" normalizeH="0" baseline="0" noProof="0" dirty="0">
              <a:ln>
                <a:noFill/>
              </a:ln>
              <a:solidFill>
                <a:srgbClr val="58585A"/>
              </a:solidFill>
              <a:effectLst/>
              <a:uLnTx/>
              <a:uFillTx/>
              <a:latin typeface="Arial" pitchFamily="34" charset="0"/>
              <a:ea typeface="굴림" pitchFamily="50" charset="-127"/>
            </a:endParaRPr>
          </a:p>
        </p:txBody>
      </p:sp>
      <p:sp>
        <p:nvSpPr>
          <p:cNvPr id="8" name="TextBox 2"/>
          <p:cNvSpPr txBox="1">
            <a:spLocks noChangeArrowheads="1"/>
          </p:cNvSpPr>
          <p:nvPr/>
        </p:nvSpPr>
        <p:spPr bwMode="auto">
          <a:xfrm>
            <a:off x="4002087" y="1843088"/>
            <a:ext cx="49926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4" tIns="52138" rIns="104274" bIns="52138">
            <a:spAutoFit/>
          </a:bodyPr>
          <a:lstStyle>
            <a:lvl1pPr marL="171450" indent="-171450" eaLnBrk="0" hangingPunct="0">
              <a:defRPr sz="2000" b="1">
                <a:solidFill>
                  <a:schemeClr val="tx1"/>
                </a:solidFill>
                <a:latin typeface="Arial" pitchFamily="34" charset="0"/>
                <a:ea typeface="굴림" pitchFamily="50" charset="-127"/>
              </a:defRPr>
            </a:lvl1pPr>
            <a:lvl2pPr marL="742950" indent="-285750" eaLnBrk="0" hangingPunct="0">
              <a:defRPr sz="2000" b="1">
                <a:solidFill>
                  <a:schemeClr val="tx1"/>
                </a:solidFill>
                <a:latin typeface="Arial" pitchFamily="34" charset="0"/>
                <a:ea typeface="굴림" pitchFamily="50" charset="-127"/>
              </a:defRPr>
            </a:lvl2pPr>
            <a:lvl3pPr marL="1143000" indent="-228600" eaLnBrk="0" hangingPunct="0">
              <a:defRPr sz="2000" b="1">
                <a:solidFill>
                  <a:schemeClr val="tx1"/>
                </a:solidFill>
                <a:latin typeface="Arial" pitchFamily="34" charset="0"/>
                <a:ea typeface="굴림" pitchFamily="50" charset="-127"/>
              </a:defRPr>
            </a:lvl3pPr>
            <a:lvl4pPr marL="1600200" indent="-228600" eaLnBrk="0" hangingPunct="0">
              <a:defRPr sz="2000" b="1">
                <a:solidFill>
                  <a:schemeClr val="tx1"/>
                </a:solidFill>
                <a:latin typeface="Arial" pitchFamily="34" charset="0"/>
                <a:ea typeface="굴림" pitchFamily="50" charset="-127"/>
              </a:defRPr>
            </a:lvl4pPr>
            <a:lvl5pPr marL="2057400" indent="-228600" eaLnBrk="0" hangingPunct="0">
              <a:defRPr sz="2000" b="1">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sz="2000" b="1">
                <a:solidFill>
                  <a:schemeClr val="tx1"/>
                </a:solidFill>
                <a:latin typeface="Arial" pitchFamily="34" charset="0"/>
                <a:ea typeface="굴림" pitchFamily="50" charset="-127"/>
              </a:defRPr>
            </a:lvl9pPr>
          </a:lstStyle>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CDR collection &amp; Billing interface </a:t>
            </a:r>
          </a:p>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Call rate calculation for fraud protection.</a:t>
            </a:r>
            <a:endParaRPr kumimoji="0" lang="en-US" sz="1200" b="0" i="0" u="none" strike="noStrike" kern="0" cap="none" spc="0" normalizeH="0" baseline="0" noProof="0" dirty="0">
              <a:ln>
                <a:noFill/>
              </a:ln>
              <a:solidFill>
                <a:srgbClr val="58585A"/>
              </a:solidFill>
              <a:effectLst/>
              <a:uLnTx/>
              <a:uFillTx/>
              <a:latin typeface="Arial" pitchFamily="34" charset="0"/>
              <a:ea typeface="굴림" pitchFamily="50" charset="-127"/>
            </a:endParaRPr>
          </a:p>
        </p:txBody>
      </p:sp>
      <p:sp>
        <p:nvSpPr>
          <p:cNvPr id="9" name="TextBox 128"/>
          <p:cNvSpPr txBox="1">
            <a:spLocks noChangeArrowheads="1"/>
          </p:cNvSpPr>
          <p:nvPr/>
        </p:nvSpPr>
        <p:spPr bwMode="auto">
          <a:xfrm>
            <a:off x="4002087" y="2329237"/>
            <a:ext cx="42941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4" tIns="52138" rIns="104274" bIns="52138">
            <a:spAutoFit/>
          </a:bodyPr>
          <a:lstStyle>
            <a:lvl1pPr marL="171450" indent="-171450" eaLnBrk="0" hangingPunct="0">
              <a:defRPr sz="2000" b="1">
                <a:solidFill>
                  <a:schemeClr val="tx1"/>
                </a:solidFill>
                <a:latin typeface="Arial" pitchFamily="34" charset="0"/>
                <a:ea typeface="굴림" pitchFamily="50" charset="-127"/>
              </a:defRPr>
            </a:lvl1pPr>
            <a:lvl2pPr marL="742950" indent="-285750" eaLnBrk="0" hangingPunct="0">
              <a:defRPr sz="2000" b="1">
                <a:solidFill>
                  <a:schemeClr val="tx1"/>
                </a:solidFill>
                <a:latin typeface="Arial" pitchFamily="34" charset="0"/>
                <a:ea typeface="굴림" pitchFamily="50" charset="-127"/>
              </a:defRPr>
            </a:lvl2pPr>
            <a:lvl3pPr marL="1143000" indent="-228600" eaLnBrk="0" hangingPunct="0">
              <a:defRPr sz="2000" b="1">
                <a:solidFill>
                  <a:schemeClr val="tx1"/>
                </a:solidFill>
                <a:latin typeface="Arial" pitchFamily="34" charset="0"/>
                <a:ea typeface="굴림" pitchFamily="50" charset="-127"/>
              </a:defRPr>
            </a:lvl3pPr>
            <a:lvl4pPr marL="1600200" indent="-228600" eaLnBrk="0" hangingPunct="0">
              <a:defRPr sz="2000" b="1">
                <a:solidFill>
                  <a:schemeClr val="tx1"/>
                </a:solidFill>
                <a:latin typeface="Arial" pitchFamily="34" charset="0"/>
                <a:ea typeface="굴림" pitchFamily="50" charset="-127"/>
              </a:defRPr>
            </a:lvl4pPr>
            <a:lvl5pPr marL="2057400" indent="-228600" eaLnBrk="0" hangingPunct="0">
              <a:defRPr sz="2000" b="1">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sz="2000" b="1">
                <a:solidFill>
                  <a:schemeClr val="tx1"/>
                </a:solidFill>
                <a:latin typeface="Arial" pitchFamily="34" charset="0"/>
                <a:ea typeface="굴림" pitchFamily="50" charset="-127"/>
              </a:defRPr>
            </a:lvl9pPr>
          </a:lstStyle>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SIP Signal </a:t>
            </a:r>
            <a:r>
              <a:rPr kumimoji="0" lang="en-US" sz="1200" b="0" i="0" u="none" strike="noStrike" kern="0" cap="none" spc="0" normalizeH="0" baseline="0" noProof="0">
                <a:ln>
                  <a:noFill/>
                </a:ln>
                <a:solidFill>
                  <a:srgbClr val="58585A"/>
                </a:solidFill>
                <a:effectLst/>
                <a:uLnTx/>
                <a:uFillTx/>
                <a:latin typeface="Arial" pitchFamily="34" charset="0"/>
                <a:ea typeface="굴림" pitchFamily="50" charset="-127"/>
              </a:rPr>
              <a:t>interface </a:t>
            </a:r>
            <a:r>
              <a:rPr kumimoji="0" lang="en-US" sz="1200" b="0" i="0" u="none" strike="noStrike" kern="0" cap="none" spc="0" normalizeH="0" baseline="0" noProof="0" smtClean="0">
                <a:ln>
                  <a:noFill/>
                </a:ln>
                <a:solidFill>
                  <a:srgbClr val="58585A"/>
                </a:solidFill>
                <a:effectLst/>
                <a:uLnTx/>
                <a:uFillTx/>
                <a:latin typeface="Arial" pitchFamily="34" charset="0"/>
                <a:ea typeface="굴림" pitchFamily="50" charset="-127"/>
              </a:rPr>
              <a:t>for </a:t>
            </a:r>
            <a:r>
              <a:rPr kumimoji="0" lang="en-US" sz="1200" b="0" i="0" u="none" strike="noStrike" kern="0" cap="none" spc="0" normalizeH="0" baseline="0" noProof="0">
                <a:ln>
                  <a:noFill/>
                </a:ln>
                <a:solidFill>
                  <a:srgbClr val="58585A"/>
                </a:solidFill>
                <a:effectLst/>
                <a:uLnTx/>
                <a:uFillTx/>
                <a:latin typeface="Arial" pitchFamily="34" charset="0"/>
                <a:ea typeface="굴림" pitchFamily="50" charset="-127"/>
              </a:rPr>
              <a:t>all </a:t>
            </a:r>
            <a:r>
              <a:rPr kumimoji="0" lang="en-US" sz="1200" b="0" i="0" u="none" strike="noStrike" kern="0" cap="none" spc="0" normalizeH="0" baseline="0" noProof="0" smtClean="0">
                <a:ln>
                  <a:noFill/>
                </a:ln>
                <a:solidFill>
                  <a:srgbClr val="58585A"/>
                </a:solidFill>
                <a:effectLst/>
                <a:uLnTx/>
                <a:uFillTx/>
                <a:latin typeface="Arial" pitchFamily="34" charset="0"/>
                <a:ea typeface="굴림" pitchFamily="50" charset="-127"/>
              </a:rPr>
              <a:t>phones </a:t>
            </a:r>
            <a:r>
              <a:rPr kumimoji="0" lang="en-US" sz="1200" b="0" i="0" u="none" strike="noStrike" kern="0" cap="none" spc="0" normalizeH="0" baseline="0" noProof="0" dirty="0">
                <a:ln>
                  <a:noFill/>
                </a:ln>
                <a:solidFill>
                  <a:srgbClr val="58585A"/>
                </a:solidFill>
                <a:effectLst/>
                <a:uLnTx/>
                <a:uFillTx/>
                <a:latin typeface="Arial" pitchFamily="34" charset="0"/>
                <a:ea typeface="굴림" pitchFamily="50" charset="-127"/>
              </a:rPr>
              <a:t>and clients</a:t>
            </a: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a:t>
            </a:r>
            <a:endParaRPr kumimoji="0" lang="en-US" sz="1200" b="0" i="0" u="none" strike="noStrike" kern="0" cap="none" spc="0" normalizeH="0" baseline="0" noProof="0" dirty="0">
              <a:ln>
                <a:noFill/>
              </a:ln>
              <a:solidFill>
                <a:srgbClr val="58585A"/>
              </a:solidFill>
              <a:effectLst/>
              <a:uLnTx/>
              <a:uFillTx/>
              <a:latin typeface="Arial" pitchFamily="34" charset="0"/>
              <a:ea typeface="굴림" pitchFamily="50" charset="-127"/>
            </a:endParaRPr>
          </a:p>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NAT and SIP security </a:t>
            </a:r>
            <a:endParaRPr kumimoji="0" lang="en-US" sz="1200" b="0" i="0" u="none" strike="noStrike" kern="0" cap="none" spc="0" normalizeH="0" baseline="0" noProof="0" dirty="0">
              <a:ln>
                <a:noFill/>
              </a:ln>
              <a:solidFill>
                <a:srgbClr val="58585A"/>
              </a:solidFill>
              <a:effectLst/>
              <a:uLnTx/>
              <a:uFillTx/>
              <a:latin typeface="Arial" pitchFamily="34" charset="0"/>
              <a:ea typeface="굴림" pitchFamily="50" charset="-127"/>
            </a:endParaRPr>
          </a:p>
        </p:txBody>
      </p:sp>
      <p:sp>
        <p:nvSpPr>
          <p:cNvPr id="10" name="TextBox 129"/>
          <p:cNvSpPr txBox="1">
            <a:spLocks noChangeArrowheads="1"/>
          </p:cNvSpPr>
          <p:nvPr/>
        </p:nvSpPr>
        <p:spPr bwMode="auto">
          <a:xfrm>
            <a:off x="4000500" y="2962275"/>
            <a:ext cx="42941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4" tIns="52138" rIns="104274" bIns="52138">
            <a:spAutoFit/>
          </a:bodyPr>
          <a:lstStyle>
            <a:lvl1pPr marL="171450" indent="-171450" eaLnBrk="0" hangingPunct="0">
              <a:defRPr sz="2000" b="1">
                <a:solidFill>
                  <a:schemeClr val="tx1"/>
                </a:solidFill>
                <a:latin typeface="Arial" pitchFamily="34" charset="0"/>
                <a:ea typeface="굴림" pitchFamily="50" charset="-127"/>
              </a:defRPr>
            </a:lvl1pPr>
            <a:lvl2pPr marL="742950" indent="-285750" eaLnBrk="0" hangingPunct="0">
              <a:defRPr sz="2000" b="1">
                <a:solidFill>
                  <a:schemeClr val="tx1"/>
                </a:solidFill>
                <a:latin typeface="Arial" pitchFamily="34" charset="0"/>
                <a:ea typeface="굴림" pitchFamily="50" charset="-127"/>
              </a:defRPr>
            </a:lvl2pPr>
            <a:lvl3pPr marL="1143000" indent="-228600" eaLnBrk="0" hangingPunct="0">
              <a:defRPr sz="2000" b="1">
                <a:solidFill>
                  <a:schemeClr val="tx1"/>
                </a:solidFill>
                <a:latin typeface="Arial" pitchFamily="34" charset="0"/>
                <a:ea typeface="굴림" pitchFamily="50" charset="-127"/>
              </a:defRPr>
            </a:lvl3pPr>
            <a:lvl4pPr marL="1600200" indent="-228600" eaLnBrk="0" hangingPunct="0">
              <a:defRPr sz="2000" b="1">
                <a:solidFill>
                  <a:schemeClr val="tx1"/>
                </a:solidFill>
                <a:latin typeface="Arial" pitchFamily="34" charset="0"/>
                <a:ea typeface="굴림" pitchFamily="50" charset="-127"/>
              </a:defRPr>
            </a:lvl4pPr>
            <a:lvl5pPr marL="2057400" indent="-228600" eaLnBrk="0" hangingPunct="0">
              <a:defRPr sz="2000" b="1">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sz="2000" b="1">
                <a:solidFill>
                  <a:schemeClr val="tx1"/>
                </a:solidFill>
                <a:latin typeface="Arial" pitchFamily="34" charset="0"/>
                <a:ea typeface="굴림" pitchFamily="50" charset="-127"/>
              </a:defRPr>
            </a:lvl9pPr>
          </a:lstStyle>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Tenant base call server : 250 tenants / server </a:t>
            </a:r>
          </a:p>
        </p:txBody>
      </p:sp>
      <p:sp>
        <p:nvSpPr>
          <p:cNvPr id="11" name="TextBox 129"/>
          <p:cNvSpPr txBox="1">
            <a:spLocks noChangeArrowheads="1"/>
          </p:cNvSpPr>
          <p:nvPr/>
        </p:nvSpPr>
        <p:spPr bwMode="auto">
          <a:xfrm>
            <a:off x="4000500" y="3318250"/>
            <a:ext cx="42941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4" tIns="52138" rIns="104274" bIns="52138">
            <a:spAutoFit/>
          </a:bodyPr>
          <a:lstStyle>
            <a:lvl1pPr marL="171450" indent="-171450" eaLnBrk="0" hangingPunct="0">
              <a:defRPr sz="2000" b="1">
                <a:solidFill>
                  <a:schemeClr val="tx1"/>
                </a:solidFill>
                <a:latin typeface="Arial" pitchFamily="34" charset="0"/>
                <a:ea typeface="굴림" pitchFamily="50" charset="-127"/>
              </a:defRPr>
            </a:lvl1pPr>
            <a:lvl2pPr marL="742950" indent="-285750" eaLnBrk="0" hangingPunct="0">
              <a:defRPr sz="2000" b="1">
                <a:solidFill>
                  <a:schemeClr val="tx1"/>
                </a:solidFill>
                <a:latin typeface="Arial" pitchFamily="34" charset="0"/>
                <a:ea typeface="굴림" pitchFamily="50" charset="-127"/>
              </a:defRPr>
            </a:lvl2pPr>
            <a:lvl3pPr marL="1143000" indent="-228600" eaLnBrk="0" hangingPunct="0">
              <a:defRPr sz="2000" b="1">
                <a:solidFill>
                  <a:schemeClr val="tx1"/>
                </a:solidFill>
                <a:latin typeface="Arial" pitchFamily="34" charset="0"/>
                <a:ea typeface="굴림" pitchFamily="50" charset="-127"/>
              </a:defRPr>
            </a:lvl3pPr>
            <a:lvl4pPr marL="1600200" indent="-228600" eaLnBrk="0" hangingPunct="0">
              <a:defRPr sz="2000" b="1">
                <a:solidFill>
                  <a:schemeClr val="tx1"/>
                </a:solidFill>
                <a:latin typeface="Arial" pitchFamily="34" charset="0"/>
                <a:ea typeface="굴림" pitchFamily="50" charset="-127"/>
              </a:defRPr>
            </a:lvl4pPr>
            <a:lvl5pPr marL="2057400" indent="-228600" eaLnBrk="0" hangingPunct="0">
              <a:defRPr sz="2000" b="1">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sz="2000" b="1">
                <a:solidFill>
                  <a:schemeClr val="tx1"/>
                </a:solidFill>
                <a:latin typeface="Arial" pitchFamily="34" charset="0"/>
                <a:ea typeface="굴림" pitchFamily="50" charset="-127"/>
              </a:defRPr>
            </a:lvl9pPr>
          </a:lstStyle>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err="1" smtClean="0">
                <a:ln>
                  <a:noFill/>
                </a:ln>
                <a:solidFill>
                  <a:srgbClr val="58585A"/>
                </a:solidFill>
                <a:effectLst/>
                <a:uLnTx/>
                <a:uFillTx/>
                <a:latin typeface="Arial" pitchFamily="34" charset="0"/>
                <a:ea typeface="굴림" pitchFamily="50" charset="-127"/>
              </a:rPr>
              <a:t>iPECS</a:t>
            </a: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 protocol signal gateway</a:t>
            </a:r>
          </a:p>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RTP redirect</a:t>
            </a:r>
          </a:p>
        </p:txBody>
      </p:sp>
      <p:sp>
        <p:nvSpPr>
          <p:cNvPr id="12" name="TextBox 128"/>
          <p:cNvSpPr txBox="1">
            <a:spLocks noChangeArrowheads="1"/>
          </p:cNvSpPr>
          <p:nvPr/>
        </p:nvSpPr>
        <p:spPr bwMode="auto">
          <a:xfrm>
            <a:off x="4002087" y="3853612"/>
            <a:ext cx="429418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4" tIns="52138" rIns="104274" bIns="52138">
            <a:spAutoFit/>
          </a:bodyPr>
          <a:lstStyle>
            <a:lvl1pPr marL="171450" indent="-171450" eaLnBrk="0" hangingPunct="0">
              <a:defRPr sz="2000" b="1">
                <a:solidFill>
                  <a:schemeClr val="tx1"/>
                </a:solidFill>
                <a:latin typeface="Arial" pitchFamily="34" charset="0"/>
                <a:ea typeface="굴림" pitchFamily="50" charset="-127"/>
              </a:defRPr>
            </a:lvl1pPr>
            <a:lvl2pPr marL="742950" indent="-285750" eaLnBrk="0" hangingPunct="0">
              <a:defRPr sz="2000" b="1">
                <a:solidFill>
                  <a:schemeClr val="tx1"/>
                </a:solidFill>
                <a:latin typeface="Arial" pitchFamily="34" charset="0"/>
                <a:ea typeface="굴림" pitchFamily="50" charset="-127"/>
              </a:defRPr>
            </a:lvl2pPr>
            <a:lvl3pPr marL="1143000" indent="-228600" eaLnBrk="0" hangingPunct="0">
              <a:defRPr sz="2000" b="1">
                <a:solidFill>
                  <a:schemeClr val="tx1"/>
                </a:solidFill>
                <a:latin typeface="Arial" pitchFamily="34" charset="0"/>
                <a:ea typeface="굴림" pitchFamily="50" charset="-127"/>
              </a:defRPr>
            </a:lvl3pPr>
            <a:lvl4pPr marL="1600200" indent="-228600" eaLnBrk="0" hangingPunct="0">
              <a:defRPr sz="2000" b="1">
                <a:solidFill>
                  <a:schemeClr val="tx1"/>
                </a:solidFill>
                <a:latin typeface="Arial" pitchFamily="34" charset="0"/>
                <a:ea typeface="굴림" pitchFamily="50" charset="-127"/>
              </a:defRPr>
            </a:lvl4pPr>
            <a:lvl5pPr marL="2057400" indent="-228600" eaLnBrk="0" hangingPunct="0">
              <a:defRPr sz="2000" b="1">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sz="2000" b="1">
                <a:solidFill>
                  <a:schemeClr val="tx1"/>
                </a:solidFill>
                <a:latin typeface="Arial" pitchFamily="34" charset="0"/>
                <a:ea typeface="굴림" pitchFamily="50" charset="-127"/>
              </a:defRPr>
            </a:lvl9pPr>
          </a:lstStyle>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Voice applications</a:t>
            </a:r>
            <a:endParaRPr kumimoji="0" lang="en-US" sz="1200" b="0" i="0" u="none" strike="noStrike" kern="0" cap="none" spc="0" normalizeH="0" baseline="0" noProof="0" dirty="0">
              <a:ln>
                <a:noFill/>
              </a:ln>
              <a:solidFill>
                <a:srgbClr val="58585A"/>
              </a:solidFill>
              <a:effectLst/>
              <a:uLnTx/>
              <a:uFillTx/>
              <a:latin typeface="Arial" pitchFamily="34" charset="0"/>
              <a:ea typeface="굴림" pitchFamily="50" charset="-127"/>
            </a:endParaRPr>
          </a:p>
        </p:txBody>
      </p:sp>
      <p:sp>
        <p:nvSpPr>
          <p:cNvPr id="13" name="TextBox 131"/>
          <p:cNvSpPr txBox="1">
            <a:spLocks noChangeArrowheads="1"/>
          </p:cNvSpPr>
          <p:nvPr/>
        </p:nvSpPr>
        <p:spPr bwMode="auto">
          <a:xfrm>
            <a:off x="4008437" y="4243386"/>
            <a:ext cx="42941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4" tIns="52138" rIns="104274" bIns="52138">
            <a:spAutoFit/>
          </a:bodyPr>
          <a:lstStyle>
            <a:lvl1pPr marL="171450" indent="-171450" eaLnBrk="0" hangingPunct="0">
              <a:defRPr sz="2000" b="1">
                <a:solidFill>
                  <a:schemeClr val="tx1"/>
                </a:solidFill>
                <a:latin typeface="Arial" pitchFamily="34" charset="0"/>
                <a:ea typeface="굴림" pitchFamily="50" charset="-127"/>
              </a:defRPr>
            </a:lvl1pPr>
            <a:lvl2pPr marL="742950" indent="-285750" eaLnBrk="0" hangingPunct="0">
              <a:defRPr sz="2000" b="1">
                <a:solidFill>
                  <a:schemeClr val="tx1"/>
                </a:solidFill>
                <a:latin typeface="Arial" pitchFamily="34" charset="0"/>
                <a:ea typeface="굴림" pitchFamily="50" charset="-127"/>
              </a:defRPr>
            </a:lvl2pPr>
            <a:lvl3pPr marL="1143000" indent="-228600" eaLnBrk="0" hangingPunct="0">
              <a:defRPr sz="2000" b="1">
                <a:solidFill>
                  <a:schemeClr val="tx1"/>
                </a:solidFill>
                <a:latin typeface="Arial" pitchFamily="34" charset="0"/>
                <a:ea typeface="굴림" pitchFamily="50" charset="-127"/>
              </a:defRPr>
            </a:lvl3pPr>
            <a:lvl4pPr marL="1600200" indent="-228600" eaLnBrk="0" hangingPunct="0">
              <a:defRPr sz="2000" b="1">
                <a:solidFill>
                  <a:schemeClr val="tx1"/>
                </a:solidFill>
                <a:latin typeface="Arial" pitchFamily="34" charset="0"/>
                <a:ea typeface="굴림" pitchFamily="50" charset="-127"/>
              </a:defRPr>
            </a:lvl4pPr>
            <a:lvl5pPr marL="2057400" indent="-228600" eaLnBrk="0" hangingPunct="0">
              <a:defRPr sz="2000" b="1">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sz="2000" b="1">
                <a:solidFill>
                  <a:schemeClr val="tx1"/>
                </a:solidFill>
                <a:latin typeface="Arial" pitchFamily="34" charset="0"/>
                <a:ea typeface="굴림" pitchFamily="50" charset="-127"/>
              </a:defRPr>
            </a:lvl9pPr>
          </a:lstStyle>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a:ln>
                  <a:noFill/>
                </a:ln>
                <a:solidFill>
                  <a:srgbClr val="58585A"/>
                </a:solidFill>
                <a:effectLst/>
                <a:uLnTx/>
                <a:uFillTx/>
                <a:latin typeface="Arial" pitchFamily="34" charset="0"/>
                <a:ea typeface="굴림" pitchFamily="50" charset="-127"/>
              </a:rPr>
              <a:t>Presence/IM, </a:t>
            </a: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Video </a:t>
            </a:r>
            <a:r>
              <a:rPr kumimoji="0" lang="en-US" sz="1200" b="0" i="0" u="none" strike="noStrike" kern="0" cap="none" spc="0" normalizeH="0" baseline="0" noProof="0" dirty="0">
                <a:ln>
                  <a:noFill/>
                </a:ln>
                <a:solidFill>
                  <a:srgbClr val="58585A"/>
                </a:solidFill>
                <a:effectLst/>
                <a:uLnTx/>
                <a:uFillTx/>
                <a:latin typeface="Arial" pitchFamily="34" charset="0"/>
                <a:ea typeface="굴림" pitchFamily="50" charset="-127"/>
              </a:rPr>
              <a:t>call, Sharing.</a:t>
            </a:r>
          </a:p>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Conference </a:t>
            </a:r>
            <a:r>
              <a:rPr kumimoji="0" lang="en-US" sz="1200" b="0" i="0" u="none" strike="noStrike" kern="0" cap="none" spc="0" normalizeH="0" baseline="0" noProof="0" dirty="0">
                <a:ln>
                  <a:noFill/>
                </a:ln>
                <a:solidFill>
                  <a:srgbClr val="58585A"/>
                </a:solidFill>
                <a:effectLst/>
                <a:uLnTx/>
                <a:uFillTx/>
                <a:latin typeface="Arial" pitchFamily="34" charset="0"/>
                <a:ea typeface="굴림" pitchFamily="50" charset="-127"/>
              </a:rPr>
              <a:t>manager</a:t>
            </a: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a:t>
            </a:r>
          </a:p>
        </p:txBody>
      </p:sp>
      <p:sp>
        <p:nvSpPr>
          <p:cNvPr id="14" name="TextBox 131"/>
          <p:cNvSpPr txBox="1">
            <a:spLocks noChangeArrowheads="1"/>
          </p:cNvSpPr>
          <p:nvPr/>
        </p:nvSpPr>
        <p:spPr bwMode="auto">
          <a:xfrm>
            <a:off x="4005262" y="4711698"/>
            <a:ext cx="42941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4" tIns="52138" rIns="104274" bIns="52138">
            <a:spAutoFit/>
          </a:bodyPr>
          <a:lstStyle>
            <a:lvl1pPr marL="171450" indent="-171450" eaLnBrk="0" hangingPunct="0">
              <a:defRPr sz="2000" b="1">
                <a:solidFill>
                  <a:schemeClr val="tx1"/>
                </a:solidFill>
                <a:latin typeface="Arial" pitchFamily="34" charset="0"/>
                <a:ea typeface="굴림" pitchFamily="50" charset="-127"/>
              </a:defRPr>
            </a:lvl1pPr>
            <a:lvl2pPr marL="742950" indent="-285750" eaLnBrk="0" hangingPunct="0">
              <a:defRPr sz="2000" b="1">
                <a:solidFill>
                  <a:schemeClr val="tx1"/>
                </a:solidFill>
                <a:latin typeface="Arial" pitchFamily="34" charset="0"/>
                <a:ea typeface="굴림" pitchFamily="50" charset="-127"/>
              </a:defRPr>
            </a:lvl2pPr>
            <a:lvl3pPr marL="1143000" indent="-228600" eaLnBrk="0" hangingPunct="0">
              <a:defRPr sz="2000" b="1">
                <a:solidFill>
                  <a:schemeClr val="tx1"/>
                </a:solidFill>
                <a:latin typeface="Arial" pitchFamily="34" charset="0"/>
                <a:ea typeface="굴림" pitchFamily="50" charset="-127"/>
              </a:defRPr>
            </a:lvl3pPr>
            <a:lvl4pPr marL="1600200" indent="-228600" eaLnBrk="0" hangingPunct="0">
              <a:defRPr sz="2000" b="1">
                <a:solidFill>
                  <a:schemeClr val="tx1"/>
                </a:solidFill>
                <a:latin typeface="Arial" pitchFamily="34" charset="0"/>
                <a:ea typeface="굴림" pitchFamily="50" charset="-127"/>
              </a:defRPr>
            </a:lvl4pPr>
            <a:lvl5pPr marL="2057400" indent="-228600" eaLnBrk="0" hangingPunct="0">
              <a:defRPr sz="2000" b="1">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sz="2000" b="1">
                <a:solidFill>
                  <a:schemeClr val="tx1"/>
                </a:solidFill>
                <a:latin typeface="Arial" pitchFamily="34" charset="0"/>
                <a:ea typeface="굴림" pitchFamily="50" charset="-127"/>
              </a:defRPr>
            </a:lvl9pPr>
          </a:lstStyle>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altLang="ko-KR" sz="1200" b="0" i="0" u="none" strike="noStrike" kern="0" cap="none" spc="0" normalizeH="0" baseline="0" noProof="0" dirty="0">
                <a:ln>
                  <a:noFill/>
                </a:ln>
                <a:solidFill>
                  <a:srgbClr val="58585A"/>
                </a:solidFill>
                <a:effectLst/>
                <a:uLnTx/>
                <a:uFillTx/>
                <a:latin typeface="Arial" pitchFamily="34" charset="0"/>
                <a:ea typeface="굴림" pitchFamily="50" charset="-127"/>
              </a:rPr>
              <a:t>Agent client</a:t>
            </a:r>
          </a:p>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ACD statistics/report, monitoring &amp; dashboard</a:t>
            </a:r>
          </a:p>
        </p:txBody>
      </p:sp>
      <p:sp>
        <p:nvSpPr>
          <p:cNvPr id="15" name="TextBox 131"/>
          <p:cNvSpPr txBox="1">
            <a:spLocks noChangeArrowheads="1"/>
          </p:cNvSpPr>
          <p:nvPr/>
        </p:nvSpPr>
        <p:spPr bwMode="auto">
          <a:xfrm>
            <a:off x="4008437" y="5135561"/>
            <a:ext cx="42941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4" tIns="52138" rIns="104274" bIns="52138">
            <a:spAutoFit/>
          </a:bodyPr>
          <a:lstStyle>
            <a:lvl1pPr marL="171450" indent="-171450" eaLnBrk="0" hangingPunct="0">
              <a:defRPr sz="2000" b="1">
                <a:solidFill>
                  <a:schemeClr val="tx1"/>
                </a:solidFill>
                <a:latin typeface="Arial" pitchFamily="34" charset="0"/>
                <a:ea typeface="굴림" pitchFamily="50" charset="-127"/>
              </a:defRPr>
            </a:lvl1pPr>
            <a:lvl2pPr marL="742950" indent="-285750" eaLnBrk="0" hangingPunct="0">
              <a:defRPr sz="2000" b="1">
                <a:solidFill>
                  <a:schemeClr val="tx1"/>
                </a:solidFill>
                <a:latin typeface="Arial" pitchFamily="34" charset="0"/>
                <a:ea typeface="굴림" pitchFamily="50" charset="-127"/>
              </a:defRPr>
            </a:lvl2pPr>
            <a:lvl3pPr marL="1143000" indent="-228600" eaLnBrk="0" hangingPunct="0">
              <a:defRPr sz="2000" b="1">
                <a:solidFill>
                  <a:schemeClr val="tx1"/>
                </a:solidFill>
                <a:latin typeface="Arial" pitchFamily="34" charset="0"/>
                <a:ea typeface="굴림" pitchFamily="50" charset="-127"/>
              </a:defRPr>
            </a:lvl3pPr>
            <a:lvl4pPr marL="1600200" indent="-228600" eaLnBrk="0" hangingPunct="0">
              <a:defRPr sz="2000" b="1">
                <a:solidFill>
                  <a:schemeClr val="tx1"/>
                </a:solidFill>
                <a:latin typeface="Arial" pitchFamily="34" charset="0"/>
                <a:ea typeface="굴림" pitchFamily="50" charset="-127"/>
              </a:defRPr>
            </a:lvl4pPr>
            <a:lvl5pPr marL="2057400" indent="-228600" eaLnBrk="0" hangingPunct="0">
              <a:defRPr sz="2000" b="1">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sz="2000" b="1">
                <a:solidFill>
                  <a:schemeClr val="tx1"/>
                </a:solidFill>
                <a:latin typeface="Arial" pitchFamily="34" charset="0"/>
                <a:ea typeface="굴림" pitchFamily="50" charset="-127"/>
              </a:defRPr>
            </a:lvl9pPr>
          </a:lstStyle>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Remote call control gateway for Lync</a:t>
            </a:r>
          </a:p>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Windows base</a:t>
            </a:r>
            <a:endParaRPr kumimoji="0" lang="en-US" sz="1200" b="0" i="0" u="none" strike="noStrike" kern="0" cap="none" spc="0" normalizeH="0" baseline="0" noProof="0" dirty="0">
              <a:ln>
                <a:noFill/>
              </a:ln>
              <a:solidFill>
                <a:srgbClr val="58585A"/>
              </a:solidFill>
              <a:effectLst/>
              <a:uLnTx/>
              <a:uFillTx/>
              <a:latin typeface="Arial" pitchFamily="34" charset="0"/>
              <a:ea typeface="굴림" pitchFamily="50" charset="-127"/>
            </a:endParaRPr>
          </a:p>
        </p:txBody>
      </p:sp>
      <p:sp>
        <p:nvSpPr>
          <p:cNvPr id="16" name="TextBox 131"/>
          <p:cNvSpPr txBox="1">
            <a:spLocks noChangeArrowheads="1"/>
          </p:cNvSpPr>
          <p:nvPr/>
        </p:nvSpPr>
        <p:spPr bwMode="auto">
          <a:xfrm>
            <a:off x="4008437" y="5671619"/>
            <a:ext cx="42941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74" tIns="52138" rIns="104274" bIns="52138">
            <a:spAutoFit/>
          </a:bodyPr>
          <a:lstStyle>
            <a:lvl1pPr marL="171450" indent="-171450" eaLnBrk="0" hangingPunct="0">
              <a:defRPr sz="2000" b="1">
                <a:solidFill>
                  <a:schemeClr val="tx1"/>
                </a:solidFill>
                <a:latin typeface="Arial" pitchFamily="34" charset="0"/>
                <a:ea typeface="굴림" pitchFamily="50" charset="-127"/>
              </a:defRPr>
            </a:lvl1pPr>
            <a:lvl2pPr marL="742950" indent="-285750" eaLnBrk="0" hangingPunct="0">
              <a:defRPr sz="2000" b="1">
                <a:solidFill>
                  <a:schemeClr val="tx1"/>
                </a:solidFill>
                <a:latin typeface="Arial" pitchFamily="34" charset="0"/>
                <a:ea typeface="굴림" pitchFamily="50" charset="-127"/>
              </a:defRPr>
            </a:lvl2pPr>
            <a:lvl3pPr marL="1143000" indent="-228600" eaLnBrk="0" hangingPunct="0">
              <a:defRPr sz="2000" b="1">
                <a:solidFill>
                  <a:schemeClr val="tx1"/>
                </a:solidFill>
                <a:latin typeface="Arial" pitchFamily="34" charset="0"/>
                <a:ea typeface="굴림" pitchFamily="50" charset="-127"/>
              </a:defRPr>
            </a:lvl3pPr>
            <a:lvl4pPr marL="1600200" indent="-228600" eaLnBrk="0" hangingPunct="0">
              <a:defRPr sz="2000" b="1">
                <a:solidFill>
                  <a:schemeClr val="tx1"/>
                </a:solidFill>
                <a:latin typeface="Arial" pitchFamily="34" charset="0"/>
                <a:ea typeface="굴림" pitchFamily="50" charset="-127"/>
              </a:defRPr>
            </a:lvl4pPr>
            <a:lvl5pPr marL="2057400" indent="-228600" eaLnBrk="0" hangingPunct="0">
              <a:defRPr sz="2000" b="1">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sz="2000" b="1">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sz="2000" b="1">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sz="2000" b="1">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sz="2000" b="1">
                <a:solidFill>
                  <a:schemeClr val="tx1"/>
                </a:solidFill>
                <a:latin typeface="Arial" pitchFamily="34" charset="0"/>
                <a:ea typeface="굴림" pitchFamily="50" charset="-127"/>
              </a:defRPr>
            </a:lvl9pPr>
          </a:lstStyle>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Dedicated Hardware for conferencing.</a:t>
            </a:r>
          </a:p>
          <a:p>
            <a:pPr marL="171450" marR="0" lvl="0" indent="-171450" defTabSz="1042873" eaLnBrk="1" fontAlgn="base" latinLnBrk="0" hangingPunct="1">
              <a:lnSpc>
                <a:spcPct val="100000"/>
              </a:lnSpc>
              <a:spcBef>
                <a:spcPct val="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rgbClr val="58585A"/>
                </a:solidFill>
                <a:effectLst/>
                <a:uLnTx/>
                <a:uFillTx/>
                <a:latin typeface="Arial" pitchFamily="34" charset="0"/>
                <a:ea typeface="굴림" pitchFamily="50" charset="-127"/>
              </a:rPr>
              <a:t>256 concurrent channels per card.</a:t>
            </a:r>
            <a:endParaRPr kumimoji="0" lang="en-US" sz="1200" b="0" i="0" u="none" strike="noStrike" kern="0" cap="none" spc="0" normalizeH="0" baseline="0" noProof="0" dirty="0">
              <a:ln>
                <a:noFill/>
              </a:ln>
              <a:solidFill>
                <a:srgbClr val="58585A"/>
              </a:solidFill>
              <a:effectLst/>
              <a:uLnTx/>
              <a:uFillTx/>
              <a:latin typeface="Arial" pitchFamily="34" charset="0"/>
              <a:ea typeface="굴림" pitchFamily="50" charset="-127"/>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245" b="2870"/>
          <a:stretch/>
        </p:blipFill>
        <p:spPr>
          <a:xfrm>
            <a:off x="693625" y="1390650"/>
            <a:ext cx="3314812" cy="4829175"/>
          </a:xfrm>
          <a:prstGeom prst="rect">
            <a:avLst/>
          </a:prstGeom>
        </p:spPr>
      </p:pic>
    </p:spTree>
    <p:extLst>
      <p:ext uri="{BB962C8B-B14F-4D97-AF65-F5344CB8AC3E}">
        <p14:creationId xmlns:p14="http://schemas.microsoft.com/office/powerpoint/2010/main" val="9681360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6418745"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Soft Client </a:t>
            </a:r>
            <a:endParaRPr lang="en-GB" dirty="0">
              <a:solidFill>
                <a:srgbClr val="EF7D00"/>
              </a:solidFill>
            </a:endParaRPr>
          </a:p>
        </p:txBody>
      </p:sp>
      <p:pic>
        <p:nvPicPr>
          <p:cNvPr id="5" name="Picture 4"/>
          <p:cNvPicPr>
            <a:picLocks noChangeAspect="1"/>
          </p:cNvPicPr>
          <p:nvPr/>
        </p:nvPicPr>
        <p:blipFill rotWithShape="1">
          <a:blip r:embed="rId2"/>
          <a:srcRect l="48950" t="15700" r="20513" b="13653"/>
          <a:stretch/>
        </p:blipFill>
        <p:spPr>
          <a:xfrm>
            <a:off x="3665754" y="1318430"/>
            <a:ext cx="5681300" cy="4799737"/>
          </a:xfrm>
          <a:prstGeom prst="rect">
            <a:avLst/>
          </a:prstGeom>
        </p:spPr>
      </p:pic>
      <p:sp>
        <p:nvSpPr>
          <p:cNvPr id="6" name="Rectangle 5"/>
          <p:cNvSpPr/>
          <p:nvPr/>
        </p:nvSpPr>
        <p:spPr>
          <a:xfrm>
            <a:off x="456382" y="1479975"/>
            <a:ext cx="2788565" cy="1938992"/>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Create a User as you would normally do but instead of selecting Phone, select Lync RCCV from the drop down list. </a:t>
            </a:r>
          </a:p>
          <a:p>
            <a:endParaRPr lang="en-GB" sz="1200" dirty="0">
              <a:solidFill>
                <a:schemeClr val="tx1">
                  <a:lumMod val="50000"/>
                </a:schemeClr>
              </a:solidFill>
            </a:endParaRPr>
          </a:p>
          <a:p>
            <a:endParaRPr lang="en-GB" sz="1200" dirty="0" smtClean="0">
              <a:solidFill>
                <a:schemeClr val="tx1">
                  <a:lumMod val="50000"/>
                </a:schemeClr>
              </a:solidFill>
            </a:endParaRPr>
          </a:p>
          <a:p>
            <a:r>
              <a:rPr lang="en-GB" sz="1200" dirty="0" smtClean="0">
                <a:solidFill>
                  <a:schemeClr val="tx1">
                    <a:lumMod val="50000"/>
                  </a:schemeClr>
                </a:solidFill>
              </a:rPr>
              <a:t>PLEASE NOTE !!!</a:t>
            </a:r>
          </a:p>
          <a:p>
            <a:endParaRPr lang="en-GB" sz="1200" dirty="0">
              <a:solidFill>
                <a:schemeClr val="tx1">
                  <a:lumMod val="50000"/>
                </a:schemeClr>
              </a:solidFill>
            </a:endParaRPr>
          </a:p>
          <a:p>
            <a:r>
              <a:rPr lang="en-GB" sz="1200" dirty="0" smtClean="0">
                <a:solidFill>
                  <a:schemeClr val="tx1">
                    <a:lumMod val="50000"/>
                  </a:schemeClr>
                </a:solidFill>
              </a:rPr>
              <a:t>This option will not be available unless you have purchased a licence. </a:t>
            </a:r>
          </a:p>
        </p:txBody>
      </p:sp>
      <p:cxnSp>
        <p:nvCxnSpPr>
          <p:cNvPr id="7" name="Straight Arrow Connector 6"/>
          <p:cNvCxnSpPr>
            <a:stCxn id="6" idx="2"/>
          </p:cNvCxnSpPr>
          <p:nvPr/>
        </p:nvCxnSpPr>
        <p:spPr>
          <a:xfrm>
            <a:off x="1850665" y="3418967"/>
            <a:ext cx="1973190" cy="2017557"/>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3760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6418745"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Soft Client </a:t>
            </a:r>
            <a:endParaRPr lang="en-GB" dirty="0">
              <a:solidFill>
                <a:srgbClr val="EF7D00"/>
              </a:solidFill>
            </a:endParaRPr>
          </a:p>
        </p:txBody>
      </p:sp>
      <p:sp>
        <p:nvSpPr>
          <p:cNvPr id="6" name="Rectangle 5"/>
          <p:cNvSpPr/>
          <p:nvPr/>
        </p:nvSpPr>
        <p:spPr>
          <a:xfrm>
            <a:off x="456382" y="1479975"/>
            <a:ext cx="2788565" cy="3046988"/>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Once you have selected this option you will then need to  input the username and password that will be used to register your client. </a:t>
            </a:r>
          </a:p>
          <a:p>
            <a:endParaRPr lang="en-GB" sz="1200" dirty="0">
              <a:solidFill>
                <a:schemeClr val="tx1">
                  <a:lumMod val="50000"/>
                </a:schemeClr>
              </a:solidFill>
            </a:endParaRPr>
          </a:p>
          <a:p>
            <a:r>
              <a:rPr lang="en-GB" sz="1200" dirty="0" smtClean="0">
                <a:solidFill>
                  <a:schemeClr val="tx1">
                    <a:lumMod val="50000"/>
                  </a:schemeClr>
                </a:solidFill>
              </a:rPr>
              <a:t>Currently you will need to contact support to get your unique identifier as this must be a prefix to the extension number as shown in the image. </a:t>
            </a:r>
          </a:p>
          <a:p>
            <a:endParaRPr lang="en-GB" sz="1200" dirty="0">
              <a:solidFill>
                <a:schemeClr val="tx1">
                  <a:lumMod val="50000"/>
                </a:schemeClr>
              </a:solidFill>
            </a:endParaRPr>
          </a:p>
          <a:p>
            <a:r>
              <a:rPr lang="en-GB" sz="1200" dirty="0" smtClean="0">
                <a:solidFill>
                  <a:schemeClr val="tx1">
                    <a:lumMod val="50000"/>
                  </a:schemeClr>
                </a:solidFill>
              </a:rPr>
              <a:t>As you can see we have the prefix of 69001 followed by the extension 1026.</a:t>
            </a:r>
          </a:p>
          <a:p>
            <a:endParaRPr lang="en-GB" sz="1200" dirty="0">
              <a:solidFill>
                <a:schemeClr val="tx1">
                  <a:lumMod val="50000"/>
                </a:schemeClr>
              </a:solidFill>
            </a:endParaRPr>
          </a:p>
          <a:p>
            <a:r>
              <a:rPr lang="en-GB" sz="1200" dirty="0" smtClean="0">
                <a:solidFill>
                  <a:schemeClr val="tx1">
                    <a:lumMod val="50000"/>
                  </a:schemeClr>
                </a:solidFill>
              </a:rPr>
              <a:t>You will also need to select a strong password as this is going to be used for your registration. </a:t>
            </a:r>
          </a:p>
        </p:txBody>
      </p:sp>
      <p:pic>
        <p:nvPicPr>
          <p:cNvPr id="2" name="Picture 1"/>
          <p:cNvPicPr>
            <a:picLocks noChangeAspect="1"/>
          </p:cNvPicPr>
          <p:nvPr/>
        </p:nvPicPr>
        <p:blipFill rotWithShape="1">
          <a:blip r:embed="rId2"/>
          <a:srcRect l="17617" r="10497"/>
          <a:stretch/>
        </p:blipFill>
        <p:spPr>
          <a:xfrm>
            <a:off x="3823855" y="1708203"/>
            <a:ext cx="6066503" cy="4200986"/>
          </a:xfrm>
          <a:prstGeom prst="rect">
            <a:avLst/>
          </a:prstGeom>
        </p:spPr>
      </p:pic>
      <p:cxnSp>
        <p:nvCxnSpPr>
          <p:cNvPr id="7" name="Straight Arrow Connector 6"/>
          <p:cNvCxnSpPr>
            <a:stCxn id="6" idx="2"/>
          </p:cNvCxnSpPr>
          <p:nvPr/>
        </p:nvCxnSpPr>
        <p:spPr>
          <a:xfrm>
            <a:off x="1850665" y="4526963"/>
            <a:ext cx="5238393" cy="467824"/>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29425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6418745"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Soft Client </a:t>
            </a:r>
            <a:endParaRPr lang="en-GB" dirty="0">
              <a:solidFill>
                <a:srgbClr val="EF7D00"/>
              </a:solidFill>
            </a:endParaRPr>
          </a:p>
        </p:txBody>
      </p:sp>
      <p:sp>
        <p:nvSpPr>
          <p:cNvPr id="6" name="Rectangle 5"/>
          <p:cNvSpPr/>
          <p:nvPr/>
        </p:nvSpPr>
        <p:spPr>
          <a:xfrm>
            <a:off x="456382" y="1479975"/>
            <a:ext cx="2788565" cy="120032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Next you will need to download and install Lync RCCV client from our website.</a:t>
            </a:r>
          </a:p>
          <a:p>
            <a:endParaRPr lang="en-GB" sz="1200" dirty="0">
              <a:solidFill>
                <a:schemeClr val="tx1">
                  <a:lumMod val="50000"/>
                </a:schemeClr>
              </a:solidFill>
            </a:endParaRPr>
          </a:p>
          <a:p>
            <a:r>
              <a:rPr lang="en-GB" sz="1200" dirty="0" smtClean="0">
                <a:solidFill>
                  <a:schemeClr val="tx1">
                    <a:lumMod val="50000"/>
                  </a:schemeClr>
                </a:solidFill>
              </a:rPr>
              <a:t>You will then have the below plugin once you open Skype for Business</a:t>
            </a:r>
          </a:p>
        </p:txBody>
      </p:sp>
      <p:cxnSp>
        <p:nvCxnSpPr>
          <p:cNvPr id="7" name="Straight Arrow Connector 6"/>
          <p:cNvCxnSpPr>
            <a:stCxn id="6" idx="2"/>
          </p:cNvCxnSpPr>
          <p:nvPr/>
        </p:nvCxnSpPr>
        <p:spPr>
          <a:xfrm>
            <a:off x="1850665" y="2680304"/>
            <a:ext cx="3535873" cy="3494354"/>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5386538" y="1263665"/>
            <a:ext cx="2977178" cy="5226767"/>
          </a:xfrm>
          <a:prstGeom prst="rect">
            <a:avLst/>
          </a:prstGeom>
        </p:spPr>
      </p:pic>
    </p:spTree>
    <p:extLst>
      <p:ext uri="{BB962C8B-B14F-4D97-AF65-F5344CB8AC3E}">
        <p14:creationId xmlns:p14="http://schemas.microsoft.com/office/powerpoint/2010/main" val="2517605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6418745"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Soft Client </a:t>
            </a:r>
            <a:endParaRPr lang="en-GB" dirty="0">
              <a:solidFill>
                <a:srgbClr val="EF7D00"/>
              </a:solidFill>
            </a:endParaRPr>
          </a:p>
        </p:txBody>
      </p:sp>
      <p:sp>
        <p:nvSpPr>
          <p:cNvPr id="6" name="Rectangle 5"/>
          <p:cNvSpPr/>
          <p:nvPr/>
        </p:nvSpPr>
        <p:spPr>
          <a:xfrm>
            <a:off x="456382" y="1479975"/>
            <a:ext cx="2788565" cy="1015663"/>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You will now need to go in to properties on Skype and then phones and amend your work phone to the registration user name as shown on the screenshot.</a:t>
            </a:r>
          </a:p>
        </p:txBody>
      </p:sp>
      <p:cxnSp>
        <p:nvCxnSpPr>
          <p:cNvPr id="7" name="Straight Arrow Connector 6"/>
          <p:cNvCxnSpPr>
            <a:stCxn id="6" idx="2"/>
          </p:cNvCxnSpPr>
          <p:nvPr/>
        </p:nvCxnSpPr>
        <p:spPr>
          <a:xfrm>
            <a:off x="1850665" y="2495638"/>
            <a:ext cx="3095263" cy="393321"/>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4945928" y="1987806"/>
            <a:ext cx="4655608" cy="3813226"/>
          </a:xfrm>
          <a:prstGeom prst="rect">
            <a:avLst/>
          </a:prstGeom>
        </p:spPr>
      </p:pic>
    </p:spTree>
    <p:extLst>
      <p:ext uri="{BB962C8B-B14F-4D97-AF65-F5344CB8AC3E}">
        <p14:creationId xmlns:p14="http://schemas.microsoft.com/office/powerpoint/2010/main" val="20746465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6418745"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Soft Client </a:t>
            </a:r>
            <a:endParaRPr lang="en-GB" dirty="0">
              <a:solidFill>
                <a:srgbClr val="EF7D00"/>
              </a:solidFill>
            </a:endParaRPr>
          </a:p>
        </p:txBody>
      </p:sp>
      <p:sp>
        <p:nvSpPr>
          <p:cNvPr id="6" name="Rectangle 5"/>
          <p:cNvSpPr/>
          <p:nvPr/>
        </p:nvSpPr>
        <p:spPr>
          <a:xfrm>
            <a:off x="456382" y="1479975"/>
            <a:ext cx="2788565" cy="830997"/>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Next we will need to configure the client its self we can do this by clicking the cog found at the right of the bolt on. </a:t>
            </a:r>
          </a:p>
        </p:txBody>
      </p:sp>
      <p:pic>
        <p:nvPicPr>
          <p:cNvPr id="4" name="Picture 3"/>
          <p:cNvPicPr>
            <a:picLocks noChangeAspect="1"/>
          </p:cNvPicPr>
          <p:nvPr/>
        </p:nvPicPr>
        <p:blipFill>
          <a:blip r:embed="rId3"/>
          <a:stretch>
            <a:fillRect/>
          </a:stretch>
        </p:blipFill>
        <p:spPr>
          <a:xfrm>
            <a:off x="6005051" y="1288417"/>
            <a:ext cx="2761405" cy="4794678"/>
          </a:xfrm>
          <a:prstGeom prst="rect">
            <a:avLst/>
          </a:prstGeom>
        </p:spPr>
      </p:pic>
      <p:cxnSp>
        <p:nvCxnSpPr>
          <p:cNvPr id="7" name="Straight Arrow Connector 6"/>
          <p:cNvCxnSpPr>
            <a:stCxn id="6" idx="2"/>
          </p:cNvCxnSpPr>
          <p:nvPr/>
        </p:nvCxnSpPr>
        <p:spPr>
          <a:xfrm>
            <a:off x="1850665" y="2310972"/>
            <a:ext cx="6408432" cy="3303247"/>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53675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6418745"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Soft Client </a:t>
            </a:r>
            <a:endParaRPr lang="en-GB" dirty="0">
              <a:solidFill>
                <a:srgbClr val="EF7D00"/>
              </a:solidFill>
            </a:endParaRPr>
          </a:p>
        </p:txBody>
      </p:sp>
      <p:sp>
        <p:nvSpPr>
          <p:cNvPr id="6" name="Rectangle 5"/>
          <p:cNvSpPr/>
          <p:nvPr/>
        </p:nvSpPr>
        <p:spPr>
          <a:xfrm>
            <a:off x="456382" y="1479975"/>
            <a:ext cx="2788565" cy="646331"/>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This will bring up the registration details, you will need to set the PBX type to CM</a:t>
            </a:r>
          </a:p>
        </p:txBody>
      </p:sp>
      <p:pic>
        <p:nvPicPr>
          <p:cNvPr id="2" name="Picture 1"/>
          <p:cNvPicPr>
            <a:picLocks noChangeAspect="1"/>
          </p:cNvPicPr>
          <p:nvPr/>
        </p:nvPicPr>
        <p:blipFill>
          <a:blip r:embed="rId3"/>
          <a:stretch>
            <a:fillRect/>
          </a:stretch>
        </p:blipFill>
        <p:spPr>
          <a:xfrm>
            <a:off x="5819315" y="1479975"/>
            <a:ext cx="3421672" cy="4763960"/>
          </a:xfrm>
          <a:prstGeom prst="rect">
            <a:avLst/>
          </a:prstGeom>
        </p:spPr>
      </p:pic>
      <p:cxnSp>
        <p:nvCxnSpPr>
          <p:cNvPr id="8" name="Straight Arrow Connector 7"/>
          <p:cNvCxnSpPr/>
          <p:nvPr/>
        </p:nvCxnSpPr>
        <p:spPr>
          <a:xfrm>
            <a:off x="3244948" y="1710807"/>
            <a:ext cx="4198071" cy="865245"/>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56381" y="2872343"/>
            <a:ext cx="2788565" cy="1015663"/>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Also make sure to set Phone type to VC as this is the Softphone option, and once this is done you will need to click VC configuration to input the credentials. </a:t>
            </a:r>
          </a:p>
        </p:txBody>
      </p:sp>
      <p:cxnSp>
        <p:nvCxnSpPr>
          <p:cNvPr id="7" name="Straight Arrow Connector 6"/>
          <p:cNvCxnSpPr>
            <a:stCxn id="9" idx="3"/>
          </p:cNvCxnSpPr>
          <p:nvPr/>
        </p:nvCxnSpPr>
        <p:spPr>
          <a:xfrm flipV="1">
            <a:off x="3244946" y="3322089"/>
            <a:ext cx="2860886" cy="58086"/>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5064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6418745"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Soft Client </a:t>
            </a:r>
            <a:endParaRPr lang="en-GB" dirty="0">
              <a:solidFill>
                <a:srgbClr val="EF7D00"/>
              </a:solidFill>
            </a:endParaRPr>
          </a:p>
        </p:txBody>
      </p:sp>
      <p:sp>
        <p:nvSpPr>
          <p:cNvPr id="6" name="Rectangle 5"/>
          <p:cNvSpPr/>
          <p:nvPr/>
        </p:nvSpPr>
        <p:spPr>
          <a:xfrm>
            <a:off x="456382" y="1679128"/>
            <a:ext cx="2788565" cy="138499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You will now need to enter your Username and Password as well as the SIP registration IP which will be 185.110.180.13.</a:t>
            </a:r>
          </a:p>
          <a:p>
            <a:endParaRPr lang="en-GB" sz="1200" dirty="0">
              <a:solidFill>
                <a:schemeClr val="tx1">
                  <a:lumMod val="50000"/>
                </a:schemeClr>
              </a:solidFill>
            </a:endParaRPr>
          </a:p>
          <a:p>
            <a:r>
              <a:rPr lang="en-GB" sz="1200" dirty="0" smtClean="0">
                <a:solidFill>
                  <a:schemeClr val="tx1">
                    <a:lumMod val="50000"/>
                  </a:schemeClr>
                </a:solidFill>
              </a:rPr>
              <a:t>You will need to make sure the port is set to 5060 and then click OK </a:t>
            </a:r>
          </a:p>
        </p:txBody>
      </p:sp>
      <p:pic>
        <p:nvPicPr>
          <p:cNvPr id="4" name="Picture 3"/>
          <p:cNvPicPr>
            <a:picLocks noChangeAspect="1"/>
          </p:cNvPicPr>
          <p:nvPr/>
        </p:nvPicPr>
        <p:blipFill>
          <a:blip r:embed="rId3"/>
          <a:stretch>
            <a:fillRect/>
          </a:stretch>
        </p:blipFill>
        <p:spPr>
          <a:xfrm>
            <a:off x="5263717" y="1293132"/>
            <a:ext cx="3222820" cy="5032995"/>
          </a:xfrm>
          <a:prstGeom prst="rect">
            <a:avLst/>
          </a:prstGeom>
        </p:spPr>
      </p:pic>
      <p:cxnSp>
        <p:nvCxnSpPr>
          <p:cNvPr id="10" name="Straight Arrow Connector 9"/>
          <p:cNvCxnSpPr>
            <a:stCxn id="6" idx="3"/>
          </p:cNvCxnSpPr>
          <p:nvPr/>
        </p:nvCxnSpPr>
        <p:spPr>
          <a:xfrm>
            <a:off x="3244947" y="2371626"/>
            <a:ext cx="2310279" cy="214258"/>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6" idx="2"/>
          </p:cNvCxnSpPr>
          <p:nvPr/>
        </p:nvCxnSpPr>
        <p:spPr>
          <a:xfrm>
            <a:off x="1850665" y="3064123"/>
            <a:ext cx="5179400" cy="745506"/>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02208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6418745"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Soft Client </a:t>
            </a:r>
            <a:endParaRPr lang="en-GB" dirty="0">
              <a:solidFill>
                <a:srgbClr val="EF7D00"/>
              </a:solidFill>
            </a:endParaRPr>
          </a:p>
        </p:txBody>
      </p:sp>
      <p:sp>
        <p:nvSpPr>
          <p:cNvPr id="6" name="Rectangle 5"/>
          <p:cNvSpPr/>
          <p:nvPr/>
        </p:nvSpPr>
        <p:spPr>
          <a:xfrm>
            <a:off x="456382" y="1679128"/>
            <a:ext cx="2788565" cy="46166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The softphone will now be registered as shown.</a:t>
            </a:r>
          </a:p>
        </p:txBody>
      </p:sp>
      <p:pic>
        <p:nvPicPr>
          <p:cNvPr id="2" name="Picture 1"/>
          <p:cNvPicPr>
            <a:picLocks noChangeAspect="1"/>
          </p:cNvPicPr>
          <p:nvPr/>
        </p:nvPicPr>
        <p:blipFill rotWithShape="1">
          <a:blip r:embed="rId3"/>
          <a:srcRect t="8100"/>
          <a:stretch/>
        </p:blipFill>
        <p:spPr>
          <a:xfrm>
            <a:off x="4407495" y="1661652"/>
            <a:ext cx="3033219" cy="4907986"/>
          </a:xfrm>
          <a:prstGeom prst="rect">
            <a:avLst/>
          </a:prstGeom>
        </p:spPr>
      </p:pic>
      <p:cxnSp>
        <p:nvCxnSpPr>
          <p:cNvPr id="7" name="Straight Arrow Connector 6"/>
          <p:cNvCxnSpPr>
            <a:stCxn id="6" idx="2"/>
          </p:cNvCxnSpPr>
          <p:nvPr/>
        </p:nvCxnSpPr>
        <p:spPr>
          <a:xfrm>
            <a:off x="1850665" y="2140793"/>
            <a:ext cx="2556830" cy="3955207"/>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30074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53732" y="2865905"/>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Skype for Business Non Voice</a:t>
            </a:r>
          </a:p>
        </p:txBody>
      </p:sp>
    </p:spTree>
    <p:extLst>
      <p:ext uri="{BB962C8B-B14F-4D97-AF65-F5344CB8AC3E}">
        <p14:creationId xmlns:p14="http://schemas.microsoft.com/office/powerpoint/2010/main" val="37241810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7164077"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Non Voice Client </a:t>
            </a:r>
            <a:endParaRPr lang="en-GB" dirty="0">
              <a:solidFill>
                <a:srgbClr val="EF7D00"/>
              </a:solidFill>
            </a:endParaRPr>
          </a:p>
        </p:txBody>
      </p:sp>
      <p:sp>
        <p:nvSpPr>
          <p:cNvPr id="4" name="Rectangle 3"/>
          <p:cNvSpPr/>
          <p:nvPr/>
        </p:nvSpPr>
        <p:spPr>
          <a:xfrm>
            <a:off x="456382" y="1479975"/>
            <a:ext cx="2788565" cy="1015663"/>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First create an extension with a desk phone as normal, then go to features within the extension and you will see the screen shown.</a:t>
            </a:r>
          </a:p>
          <a:p>
            <a:endParaRPr lang="en-GB" sz="1200" dirty="0" smtClean="0">
              <a:solidFill>
                <a:schemeClr val="tx1">
                  <a:lumMod val="50000"/>
                </a:schemeClr>
              </a:solidFill>
            </a:endParaRPr>
          </a:p>
        </p:txBody>
      </p:sp>
      <p:pic>
        <p:nvPicPr>
          <p:cNvPr id="5" name="Picture 4"/>
          <p:cNvPicPr>
            <a:picLocks noChangeAspect="1"/>
          </p:cNvPicPr>
          <p:nvPr/>
        </p:nvPicPr>
        <p:blipFill>
          <a:blip r:embed="rId2"/>
          <a:stretch>
            <a:fillRect/>
          </a:stretch>
        </p:blipFill>
        <p:spPr>
          <a:xfrm>
            <a:off x="4173179" y="1414462"/>
            <a:ext cx="4248150" cy="4733925"/>
          </a:xfrm>
          <a:prstGeom prst="rect">
            <a:avLst/>
          </a:prstGeom>
        </p:spPr>
      </p:pic>
      <p:cxnSp>
        <p:nvCxnSpPr>
          <p:cNvPr id="6" name="Straight Arrow Connector 5"/>
          <p:cNvCxnSpPr>
            <a:stCxn id="4" idx="3"/>
          </p:cNvCxnSpPr>
          <p:nvPr/>
        </p:nvCxnSpPr>
        <p:spPr>
          <a:xfrm flipV="1">
            <a:off x="3244947" y="1907458"/>
            <a:ext cx="1671182" cy="80349"/>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05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38" y="701007"/>
            <a:ext cx="9025792" cy="536830"/>
          </a:xfrm>
        </p:spPr>
        <p:txBody>
          <a:bodyPr/>
          <a:lstStyle/>
          <a:p>
            <a:r>
              <a:rPr lang="en-US" dirty="0" smtClean="0"/>
              <a:t>Features</a:t>
            </a:r>
            <a:endParaRPr lang="en-US" dirty="0"/>
          </a:p>
        </p:txBody>
      </p:sp>
      <p:sp>
        <p:nvSpPr>
          <p:cNvPr id="5" name="Text Placeholder 3"/>
          <p:cNvSpPr txBox="1">
            <a:spLocks/>
          </p:cNvSpPr>
          <p:nvPr/>
        </p:nvSpPr>
        <p:spPr>
          <a:xfrm>
            <a:off x="1057275" y="1389591"/>
            <a:ext cx="8222192" cy="4887384"/>
          </a:xfrm>
          <a:prstGeom prst="rect">
            <a:avLst/>
          </a:prstGeom>
        </p:spPr>
        <p:txBody>
          <a:bodyPr vert="horz"/>
          <a:lstStyle>
            <a:lvl1pPr marL="377979" indent="-377979"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1pPr>
            <a:lvl2pPr marL="818954" indent="-314982"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2pPr>
            <a:lvl3pPr marL="1259929" indent="-251986"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3pPr>
            <a:lvl4pPr marL="1763900" indent="-251986"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4pPr>
            <a:lvl5pPr marL="2267872" indent="-251986"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sz="1600" dirty="0"/>
          </a:p>
        </p:txBody>
      </p:sp>
      <p:sp>
        <p:nvSpPr>
          <p:cNvPr id="6" name="Rounded Rectangle 5"/>
          <p:cNvSpPr/>
          <p:nvPr/>
        </p:nvSpPr>
        <p:spPr>
          <a:xfrm>
            <a:off x="1019175" y="2023605"/>
            <a:ext cx="1400174" cy="509579"/>
          </a:xfrm>
          <a:prstGeom prst="roundRect">
            <a:avLst/>
          </a:prstGeom>
          <a:solidFill>
            <a:srgbClr val="EF7D00"/>
          </a:solid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dirty="0" smtClean="0">
                <a:solidFill>
                  <a:schemeClr val="bg1">
                    <a:lumMod val="95000"/>
                  </a:schemeClr>
                </a:solidFill>
              </a:rPr>
              <a:t>Queuing</a:t>
            </a:r>
            <a:endParaRPr lang="en-GB" sz="1200" b="1" dirty="0">
              <a:solidFill>
                <a:schemeClr val="bg1">
                  <a:lumMod val="95000"/>
                </a:schemeClr>
              </a:solidFill>
            </a:endParaRPr>
          </a:p>
        </p:txBody>
      </p:sp>
      <p:sp>
        <p:nvSpPr>
          <p:cNvPr id="7" name="Rounded Rectangle 6"/>
          <p:cNvSpPr/>
          <p:nvPr/>
        </p:nvSpPr>
        <p:spPr>
          <a:xfrm>
            <a:off x="1019175" y="1405630"/>
            <a:ext cx="1400174" cy="509579"/>
          </a:xfrm>
          <a:prstGeom prst="roundRect">
            <a:avLst/>
          </a:prstGeom>
          <a:solidFill>
            <a:srgbClr val="EF7D00"/>
          </a:solid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dirty="0" smtClean="0">
                <a:solidFill>
                  <a:schemeClr val="bg1"/>
                </a:solidFill>
              </a:rPr>
              <a:t>Groups</a:t>
            </a:r>
            <a:endParaRPr lang="en-GB" sz="1200" b="1" dirty="0">
              <a:solidFill>
                <a:schemeClr val="bg1"/>
              </a:solidFill>
            </a:endParaRPr>
          </a:p>
        </p:txBody>
      </p:sp>
      <p:sp>
        <p:nvSpPr>
          <p:cNvPr id="8" name="Rounded Rectangle 7"/>
          <p:cNvSpPr/>
          <p:nvPr/>
        </p:nvSpPr>
        <p:spPr>
          <a:xfrm>
            <a:off x="1019175" y="325955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Switchboard</a:t>
            </a:r>
            <a:endParaRPr lang="en-GB" sz="1200" dirty="0">
              <a:solidFill>
                <a:schemeClr val="tx1">
                  <a:lumMod val="50000"/>
                </a:schemeClr>
              </a:solidFill>
            </a:endParaRPr>
          </a:p>
        </p:txBody>
      </p:sp>
      <p:sp>
        <p:nvSpPr>
          <p:cNvPr id="9" name="Rounded Rectangle 8"/>
          <p:cNvSpPr/>
          <p:nvPr/>
        </p:nvSpPr>
        <p:spPr>
          <a:xfrm>
            <a:off x="1019175" y="264158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Local Survivability</a:t>
            </a:r>
            <a:endParaRPr lang="en-GB" sz="1200" dirty="0">
              <a:solidFill>
                <a:schemeClr val="tx1">
                  <a:lumMod val="50000"/>
                </a:schemeClr>
              </a:solidFill>
            </a:endParaRPr>
          </a:p>
        </p:txBody>
      </p:sp>
      <p:sp>
        <p:nvSpPr>
          <p:cNvPr id="10" name="Rounded Rectangle 9"/>
          <p:cNvSpPr/>
          <p:nvPr/>
        </p:nvSpPr>
        <p:spPr>
          <a:xfrm>
            <a:off x="1019175" y="449550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Corporate Directory</a:t>
            </a:r>
            <a:endParaRPr lang="en-GB" sz="1200" dirty="0">
              <a:solidFill>
                <a:schemeClr val="tx1">
                  <a:lumMod val="50000"/>
                </a:schemeClr>
              </a:solidFill>
            </a:endParaRPr>
          </a:p>
        </p:txBody>
      </p:sp>
      <p:sp>
        <p:nvSpPr>
          <p:cNvPr id="11" name="Rounded Rectangle 10"/>
          <p:cNvSpPr/>
          <p:nvPr/>
        </p:nvSpPr>
        <p:spPr>
          <a:xfrm>
            <a:off x="1019175" y="387753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Multi-number / Shared Number</a:t>
            </a:r>
            <a:endParaRPr lang="en-GB" sz="1200" dirty="0">
              <a:solidFill>
                <a:schemeClr val="tx1">
                  <a:lumMod val="50000"/>
                </a:schemeClr>
              </a:solidFill>
            </a:endParaRPr>
          </a:p>
        </p:txBody>
      </p:sp>
      <p:sp>
        <p:nvSpPr>
          <p:cNvPr id="12" name="Rounded Rectangle 11"/>
          <p:cNvSpPr/>
          <p:nvPr/>
        </p:nvSpPr>
        <p:spPr>
          <a:xfrm>
            <a:off x="1019175" y="573145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Mobile Extension</a:t>
            </a:r>
            <a:endParaRPr lang="en-GB" sz="1200" dirty="0">
              <a:solidFill>
                <a:schemeClr val="tx1">
                  <a:lumMod val="50000"/>
                </a:schemeClr>
              </a:solidFill>
            </a:endParaRPr>
          </a:p>
        </p:txBody>
      </p:sp>
      <p:sp>
        <p:nvSpPr>
          <p:cNvPr id="13" name="Rounded Rectangle 12"/>
          <p:cNvSpPr/>
          <p:nvPr/>
        </p:nvSpPr>
        <p:spPr>
          <a:xfrm>
            <a:off x="1019175" y="511348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Hot Desk</a:t>
            </a:r>
            <a:endParaRPr lang="en-GB" sz="1200" dirty="0">
              <a:solidFill>
                <a:schemeClr val="tx1">
                  <a:lumMod val="50000"/>
                </a:schemeClr>
              </a:solidFill>
            </a:endParaRPr>
          </a:p>
        </p:txBody>
      </p:sp>
      <p:sp>
        <p:nvSpPr>
          <p:cNvPr id="26" name="Rectangle 25"/>
          <p:cNvSpPr/>
          <p:nvPr/>
        </p:nvSpPr>
        <p:spPr>
          <a:xfrm>
            <a:off x="5348614" y="1660419"/>
            <a:ext cx="4595485" cy="3970318"/>
          </a:xfrm>
          <a:prstGeom prst="rect">
            <a:avLst/>
          </a:prstGeom>
        </p:spPr>
        <p:txBody>
          <a:bodyPr wrap="square">
            <a:spAutoFit/>
          </a:bodyPr>
          <a:lstStyle/>
          <a:p>
            <a:r>
              <a:rPr lang="en-GB" sz="1200" b="1" u="sng" dirty="0" smtClean="0">
                <a:solidFill>
                  <a:srgbClr val="EF7D00"/>
                </a:solidFill>
              </a:rPr>
              <a:t>Groups and </a:t>
            </a:r>
            <a:r>
              <a:rPr lang="en-GB" sz="1200" b="1" u="sng" dirty="0">
                <a:solidFill>
                  <a:srgbClr val="EF7D00"/>
                </a:solidFill>
              </a:rPr>
              <a:t>Queuing</a:t>
            </a:r>
          </a:p>
          <a:p>
            <a:endParaRPr lang="en-GB" sz="1200" dirty="0"/>
          </a:p>
          <a:p>
            <a:r>
              <a:rPr lang="en-GB" sz="1200" b="1" dirty="0">
                <a:solidFill>
                  <a:srgbClr val="EF7D00"/>
                </a:solidFill>
              </a:rPr>
              <a:t>Automatic Call Distribution </a:t>
            </a:r>
            <a:r>
              <a:rPr lang="en-GB" sz="1200" b="1" dirty="0" smtClean="0">
                <a:solidFill>
                  <a:srgbClr val="EF7D00"/>
                </a:solidFill>
              </a:rPr>
              <a:t>Group</a:t>
            </a:r>
          </a:p>
          <a:p>
            <a:pPr marL="171450" indent="-171450">
              <a:buFont typeface="Arial" panose="020B0604020202020204" pitchFamily="34" charset="0"/>
              <a:buChar char="•"/>
            </a:pPr>
            <a:r>
              <a:rPr lang="en-GB" sz="1200" dirty="0" smtClean="0">
                <a:solidFill>
                  <a:schemeClr val="tx1">
                    <a:lumMod val="50000"/>
                  </a:schemeClr>
                </a:solidFill>
              </a:rPr>
              <a:t>Call </a:t>
            </a:r>
            <a:r>
              <a:rPr lang="en-GB" sz="1200" dirty="0">
                <a:solidFill>
                  <a:schemeClr val="tx1">
                    <a:lumMod val="50000"/>
                  </a:schemeClr>
                </a:solidFill>
              </a:rPr>
              <a:t>queue management with voice announcement</a:t>
            </a:r>
          </a:p>
          <a:p>
            <a:pPr marL="171450" indent="-171450">
              <a:buFont typeface="Arial" panose="020B0604020202020204" pitchFamily="34" charset="0"/>
              <a:buChar char="•"/>
            </a:pPr>
            <a:r>
              <a:rPr lang="en-GB" sz="1200" dirty="0" smtClean="0">
                <a:solidFill>
                  <a:schemeClr val="tx1">
                    <a:lumMod val="50000"/>
                  </a:schemeClr>
                </a:solidFill>
              </a:rPr>
              <a:t>Skill </a:t>
            </a:r>
            <a:r>
              <a:rPr lang="en-GB" sz="1200" dirty="0">
                <a:solidFill>
                  <a:schemeClr val="tx1">
                    <a:lumMod val="50000"/>
                  </a:schemeClr>
                </a:solidFill>
              </a:rPr>
              <a:t>based </a:t>
            </a:r>
            <a:r>
              <a:rPr lang="en-GB" sz="1200" dirty="0" smtClean="0">
                <a:solidFill>
                  <a:schemeClr val="tx1">
                    <a:lumMod val="50000"/>
                  </a:schemeClr>
                </a:solidFill>
              </a:rPr>
              <a:t>routing</a:t>
            </a:r>
          </a:p>
          <a:p>
            <a:pPr marL="171450" indent="-171450">
              <a:buFont typeface="Arial" panose="020B0604020202020204" pitchFamily="34" charset="0"/>
              <a:buChar char="•"/>
            </a:pPr>
            <a:r>
              <a:rPr lang="en-GB" sz="1200" dirty="0" smtClean="0">
                <a:solidFill>
                  <a:schemeClr val="tx1">
                    <a:lumMod val="50000"/>
                  </a:schemeClr>
                </a:solidFill>
              </a:rPr>
              <a:t>Schedule </a:t>
            </a:r>
            <a:r>
              <a:rPr lang="en-GB" sz="1200" dirty="0">
                <a:solidFill>
                  <a:schemeClr val="tx1">
                    <a:lumMod val="50000"/>
                  </a:schemeClr>
                </a:solidFill>
              </a:rPr>
              <a:t>based call </a:t>
            </a:r>
            <a:r>
              <a:rPr lang="en-GB" sz="1200" dirty="0" smtClean="0">
                <a:solidFill>
                  <a:schemeClr val="tx1">
                    <a:lumMod val="50000"/>
                  </a:schemeClr>
                </a:solidFill>
              </a:rPr>
              <a:t>routing</a:t>
            </a:r>
          </a:p>
          <a:p>
            <a:pPr marL="171450" indent="-171450">
              <a:buFont typeface="Arial" panose="020B0604020202020204" pitchFamily="34" charset="0"/>
              <a:buChar char="•"/>
            </a:pPr>
            <a:r>
              <a:rPr lang="en-GB" sz="1200" dirty="0" smtClean="0">
                <a:solidFill>
                  <a:schemeClr val="tx1">
                    <a:lumMod val="50000"/>
                  </a:schemeClr>
                </a:solidFill>
              </a:rPr>
              <a:t>Agent status</a:t>
            </a:r>
          </a:p>
          <a:p>
            <a:pPr marL="171450" indent="-171450">
              <a:buFont typeface="Arial" panose="020B0604020202020204" pitchFamily="34" charset="0"/>
              <a:buChar char="•"/>
            </a:pPr>
            <a:r>
              <a:rPr lang="en-GB" sz="1200" dirty="0" smtClean="0">
                <a:solidFill>
                  <a:schemeClr val="tx1">
                    <a:lumMod val="50000"/>
                  </a:schemeClr>
                </a:solidFill>
              </a:rPr>
              <a:t>Multiple </a:t>
            </a:r>
            <a:r>
              <a:rPr lang="en-GB" sz="1200" dirty="0">
                <a:solidFill>
                  <a:schemeClr val="tx1">
                    <a:lumMod val="50000"/>
                  </a:schemeClr>
                </a:solidFill>
              </a:rPr>
              <a:t>group support for </a:t>
            </a:r>
            <a:r>
              <a:rPr lang="en-GB" sz="1200" dirty="0" smtClean="0">
                <a:solidFill>
                  <a:schemeClr val="tx1">
                    <a:lumMod val="50000"/>
                  </a:schemeClr>
                </a:solidFill>
              </a:rPr>
              <a:t>agents.</a:t>
            </a:r>
            <a:endParaRPr lang="en-GB" sz="1200" dirty="0">
              <a:solidFill>
                <a:schemeClr val="tx1">
                  <a:lumMod val="50000"/>
                </a:schemeClr>
              </a:solidFill>
            </a:endParaRPr>
          </a:p>
          <a:p>
            <a:endParaRPr lang="en-GB" sz="1200" dirty="0"/>
          </a:p>
          <a:p>
            <a:r>
              <a:rPr lang="en-GB" sz="1200" b="1" dirty="0">
                <a:solidFill>
                  <a:srgbClr val="EF7D00"/>
                </a:solidFill>
              </a:rPr>
              <a:t>Hunt Group</a:t>
            </a:r>
          </a:p>
          <a:p>
            <a:pPr marL="171450" indent="-171450">
              <a:buFont typeface="Arial" panose="020B0604020202020204" pitchFamily="34" charset="0"/>
              <a:buChar char="•"/>
            </a:pPr>
            <a:r>
              <a:rPr lang="en-GB" sz="1200" dirty="0" smtClean="0">
                <a:solidFill>
                  <a:schemeClr val="tx1">
                    <a:lumMod val="50000"/>
                  </a:schemeClr>
                </a:solidFill>
              </a:rPr>
              <a:t>Increase </a:t>
            </a:r>
            <a:r>
              <a:rPr lang="en-GB" sz="1200" dirty="0">
                <a:solidFill>
                  <a:schemeClr val="tx1">
                    <a:lumMod val="50000"/>
                  </a:schemeClr>
                </a:solidFill>
              </a:rPr>
              <a:t>responsiveness while every individual </a:t>
            </a:r>
            <a:r>
              <a:rPr lang="en-GB" sz="1200" dirty="0" smtClean="0">
                <a:solidFill>
                  <a:schemeClr val="tx1">
                    <a:lumMod val="50000"/>
                  </a:schemeClr>
                </a:solidFill>
              </a:rPr>
              <a:t>has </a:t>
            </a:r>
            <a:r>
              <a:rPr lang="en-GB" sz="1200" dirty="0">
                <a:solidFill>
                  <a:schemeClr val="tx1">
                    <a:lumMod val="50000"/>
                  </a:schemeClr>
                </a:solidFill>
              </a:rPr>
              <a:t>own </a:t>
            </a:r>
            <a:r>
              <a:rPr lang="en-GB" sz="1200" dirty="0" smtClean="0">
                <a:solidFill>
                  <a:schemeClr val="tx1">
                    <a:lumMod val="50000"/>
                  </a:schemeClr>
                </a:solidFill>
              </a:rPr>
              <a:t>number</a:t>
            </a:r>
          </a:p>
          <a:p>
            <a:pPr marL="171450" indent="-171450">
              <a:buFont typeface="Arial" panose="020B0604020202020204" pitchFamily="34" charset="0"/>
              <a:buChar char="•"/>
            </a:pPr>
            <a:r>
              <a:rPr lang="en-GB" sz="1200" dirty="0" smtClean="0">
                <a:solidFill>
                  <a:schemeClr val="tx1">
                    <a:lumMod val="50000"/>
                  </a:schemeClr>
                </a:solidFill>
              </a:rPr>
              <a:t>Call </a:t>
            </a:r>
            <a:r>
              <a:rPr lang="en-GB" sz="1200" dirty="0">
                <a:solidFill>
                  <a:schemeClr val="tx1">
                    <a:lumMod val="50000"/>
                  </a:schemeClr>
                </a:solidFill>
              </a:rPr>
              <a:t>queue management and distribution with various option</a:t>
            </a:r>
          </a:p>
          <a:p>
            <a:endParaRPr lang="en-GB" sz="1200" dirty="0"/>
          </a:p>
          <a:p>
            <a:r>
              <a:rPr lang="en-GB" sz="1200" b="1" dirty="0">
                <a:solidFill>
                  <a:srgbClr val="EF7D00"/>
                </a:solidFill>
              </a:rPr>
              <a:t>Paging </a:t>
            </a:r>
            <a:r>
              <a:rPr lang="en-GB" sz="1200" b="1" dirty="0" smtClean="0">
                <a:solidFill>
                  <a:srgbClr val="EF7D00"/>
                </a:solidFill>
              </a:rPr>
              <a:t>Group</a:t>
            </a:r>
          </a:p>
          <a:p>
            <a:pPr marL="171450" indent="-171450">
              <a:buFont typeface="Arial" panose="020B0604020202020204" pitchFamily="34" charset="0"/>
              <a:buChar char="•"/>
            </a:pPr>
            <a:r>
              <a:rPr lang="en-GB" sz="1200" dirty="0" smtClean="0">
                <a:solidFill>
                  <a:schemeClr val="tx1">
                    <a:lumMod val="50000"/>
                  </a:schemeClr>
                </a:solidFill>
              </a:rPr>
              <a:t>Immediate </a:t>
            </a:r>
            <a:r>
              <a:rPr lang="en-GB" sz="1200" dirty="0">
                <a:solidFill>
                  <a:schemeClr val="tx1">
                    <a:lumMod val="50000"/>
                  </a:schemeClr>
                </a:solidFill>
              </a:rPr>
              <a:t>communication and command for emergency </a:t>
            </a:r>
            <a:r>
              <a:rPr lang="en-GB" sz="1200" dirty="0" smtClean="0">
                <a:solidFill>
                  <a:schemeClr val="tx1">
                    <a:lumMod val="50000"/>
                  </a:schemeClr>
                </a:solidFill>
              </a:rPr>
              <a:t>or </a:t>
            </a:r>
            <a:r>
              <a:rPr lang="en-GB" sz="1200" dirty="0">
                <a:solidFill>
                  <a:schemeClr val="tx1">
                    <a:lumMod val="50000"/>
                  </a:schemeClr>
                </a:solidFill>
              </a:rPr>
              <a:t>open/wide office environment</a:t>
            </a:r>
          </a:p>
          <a:p>
            <a:pPr marL="171450" indent="-171450">
              <a:buFont typeface="Arial" panose="020B0604020202020204" pitchFamily="34" charset="0"/>
              <a:buChar char="•"/>
            </a:pPr>
            <a:r>
              <a:rPr lang="en-GB" sz="1200" dirty="0" smtClean="0">
                <a:solidFill>
                  <a:schemeClr val="tx1">
                    <a:lumMod val="50000"/>
                  </a:schemeClr>
                </a:solidFill>
              </a:rPr>
              <a:t>Multiple </a:t>
            </a:r>
            <a:r>
              <a:rPr lang="en-GB" sz="1200" dirty="0">
                <a:solidFill>
                  <a:schemeClr val="tx1">
                    <a:lumMod val="50000"/>
                  </a:schemeClr>
                </a:solidFill>
              </a:rPr>
              <a:t>paging group support.</a:t>
            </a:r>
          </a:p>
          <a:p>
            <a:endParaRPr lang="en-GB" sz="1200" dirty="0"/>
          </a:p>
          <a:p>
            <a:r>
              <a:rPr lang="en-GB" sz="1200" b="1" dirty="0">
                <a:solidFill>
                  <a:srgbClr val="EF7D00"/>
                </a:solidFill>
              </a:rPr>
              <a:t>Pick up Group</a:t>
            </a:r>
          </a:p>
          <a:p>
            <a:pPr marL="171450" indent="-171450">
              <a:buFont typeface="Arial" panose="020B0604020202020204" pitchFamily="34" charset="0"/>
              <a:buChar char="•"/>
            </a:pPr>
            <a:r>
              <a:rPr lang="en-GB" sz="1200" dirty="0" smtClean="0">
                <a:solidFill>
                  <a:schemeClr val="tx1">
                    <a:lumMod val="50000"/>
                  </a:schemeClr>
                </a:solidFill>
              </a:rPr>
              <a:t>Multiple </a:t>
            </a:r>
            <a:r>
              <a:rPr lang="en-GB" sz="1200" dirty="0">
                <a:solidFill>
                  <a:schemeClr val="tx1">
                    <a:lumMod val="50000"/>
                  </a:schemeClr>
                </a:solidFill>
              </a:rPr>
              <a:t>pick up </a:t>
            </a:r>
            <a:r>
              <a:rPr lang="en-GB" sz="1200" dirty="0" smtClean="0">
                <a:solidFill>
                  <a:schemeClr val="tx1">
                    <a:lumMod val="50000"/>
                  </a:schemeClr>
                </a:solidFill>
              </a:rPr>
              <a:t>groups available</a:t>
            </a:r>
            <a:endParaRPr lang="en-GB" sz="1200" dirty="0">
              <a:solidFill>
                <a:schemeClr val="tx1">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834" y="1547346"/>
            <a:ext cx="1714500" cy="19716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034" y="4162065"/>
            <a:ext cx="2324100" cy="1468671"/>
          </a:xfrm>
          <a:prstGeom prst="rect">
            <a:avLst/>
          </a:prstGeom>
        </p:spPr>
      </p:pic>
    </p:spTree>
    <p:extLst>
      <p:ext uri="{BB962C8B-B14F-4D97-AF65-F5344CB8AC3E}">
        <p14:creationId xmlns:p14="http://schemas.microsoft.com/office/powerpoint/2010/main" val="23269896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7164077"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Non Voice Client </a:t>
            </a:r>
            <a:endParaRPr lang="en-GB" dirty="0">
              <a:solidFill>
                <a:srgbClr val="EF7D00"/>
              </a:solidFill>
            </a:endParaRPr>
          </a:p>
        </p:txBody>
      </p:sp>
      <p:sp>
        <p:nvSpPr>
          <p:cNvPr id="4" name="Rectangle 3"/>
          <p:cNvSpPr/>
          <p:nvPr/>
        </p:nvSpPr>
        <p:spPr>
          <a:xfrm>
            <a:off x="456382" y="1479975"/>
            <a:ext cx="2788565" cy="120032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Now if you scroll to the bottom you will see Additional features with a + button next to it. If you click then then you will get a pop up screen with further options. </a:t>
            </a:r>
          </a:p>
          <a:p>
            <a:endParaRPr lang="en-GB" sz="1200" dirty="0" smtClean="0">
              <a:solidFill>
                <a:schemeClr val="tx1">
                  <a:lumMod val="50000"/>
                </a:schemeClr>
              </a:solidFill>
            </a:endParaRPr>
          </a:p>
        </p:txBody>
      </p:sp>
      <p:pic>
        <p:nvPicPr>
          <p:cNvPr id="6" name="Picture 5"/>
          <p:cNvPicPr>
            <a:picLocks noChangeAspect="1"/>
          </p:cNvPicPr>
          <p:nvPr/>
        </p:nvPicPr>
        <p:blipFill rotWithShape="1">
          <a:blip r:embed="rId2"/>
          <a:srcRect b="1429"/>
          <a:stretch/>
        </p:blipFill>
        <p:spPr>
          <a:xfrm>
            <a:off x="4830250" y="1987806"/>
            <a:ext cx="4448175" cy="3783729"/>
          </a:xfrm>
          <a:prstGeom prst="rect">
            <a:avLst/>
          </a:prstGeom>
        </p:spPr>
      </p:pic>
      <p:cxnSp>
        <p:nvCxnSpPr>
          <p:cNvPr id="7" name="Straight Arrow Connector 6"/>
          <p:cNvCxnSpPr>
            <a:stCxn id="4" idx="2"/>
          </p:cNvCxnSpPr>
          <p:nvPr/>
        </p:nvCxnSpPr>
        <p:spPr>
          <a:xfrm>
            <a:off x="1850665" y="2680304"/>
            <a:ext cx="3183451" cy="2815928"/>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1829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7164077"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Non Voice Client </a:t>
            </a:r>
            <a:endParaRPr lang="en-GB" dirty="0">
              <a:solidFill>
                <a:srgbClr val="EF7D00"/>
              </a:solidFill>
            </a:endParaRPr>
          </a:p>
        </p:txBody>
      </p:sp>
      <p:sp>
        <p:nvSpPr>
          <p:cNvPr id="4" name="Rectangle 3"/>
          <p:cNvSpPr/>
          <p:nvPr/>
        </p:nvSpPr>
        <p:spPr>
          <a:xfrm>
            <a:off x="456382" y="1479975"/>
            <a:ext cx="2788565" cy="1200329"/>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You will now need to select the correct version of Skype normally this will be 2013. Once you have done this you can proceed and then save the extension to link this permission.</a:t>
            </a:r>
          </a:p>
          <a:p>
            <a:endParaRPr lang="en-GB" sz="1200" dirty="0" smtClean="0">
              <a:solidFill>
                <a:schemeClr val="tx1">
                  <a:lumMod val="50000"/>
                </a:schemeClr>
              </a:solidFill>
            </a:endParaRPr>
          </a:p>
        </p:txBody>
      </p:sp>
      <p:pic>
        <p:nvPicPr>
          <p:cNvPr id="7" name="Picture 6"/>
          <p:cNvPicPr>
            <a:picLocks noChangeAspect="1"/>
          </p:cNvPicPr>
          <p:nvPr/>
        </p:nvPicPr>
        <p:blipFill>
          <a:blip r:embed="rId2"/>
          <a:stretch>
            <a:fillRect/>
          </a:stretch>
        </p:blipFill>
        <p:spPr>
          <a:xfrm>
            <a:off x="4488117" y="1479975"/>
            <a:ext cx="4829175" cy="2971800"/>
          </a:xfrm>
          <a:prstGeom prst="rect">
            <a:avLst/>
          </a:prstGeom>
        </p:spPr>
      </p:pic>
    </p:spTree>
    <p:extLst>
      <p:ext uri="{BB962C8B-B14F-4D97-AF65-F5344CB8AC3E}">
        <p14:creationId xmlns:p14="http://schemas.microsoft.com/office/powerpoint/2010/main" val="37842491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7164077"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Non Voice Client </a:t>
            </a:r>
            <a:endParaRPr lang="en-GB" dirty="0">
              <a:solidFill>
                <a:srgbClr val="EF7D00"/>
              </a:solidFill>
            </a:endParaRPr>
          </a:p>
        </p:txBody>
      </p:sp>
      <p:sp>
        <p:nvSpPr>
          <p:cNvPr id="4" name="Rectangle 3"/>
          <p:cNvSpPr/>
          <p:nvPr/>
        </p:nvSpPr>
        <p:spPr>
          <a:xfrm>
            <a:off x="800511" y="1479975"/>
            <a:ext cx="2788565" cy="830997"/>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Now we need to go to Skype and set the phone number under settings Phone </a:t>
            </a:r>
          </a:p>
          <a:p>
            <a:endParaRPr lang="en-GB" sz="1200" dirty="0" smtClean="0">
              <a:solidFill>
                <a:schemeClr val="tx1">
                  <a:lumMod val="50000"/>
                </a:schemeClr>
              </a:solidFill>
            </a:endParaRPr>
          </a:p>
        </p:txBody>
      </p:sp>
      <p:pic>
        <p:nvPicPr>
          <p:cNvPr id="5" name="Picture 4"/>
          <p:cNvPicPr>
            <a:picLocks noChangeAspect="1"/>
          </p:cNvPicPr>
          <p:nvPr/>
        </p:nvPicPr>
        <p:blipFill>
          <a:blip r:embed="rId2"/>
          <a:stretch>
            <a:fillRect/>
          </a:stretch>
        </p:blipFill>
        <p:spPr>
          <a:xfrm>
            <a:off x="5096950" y="1479975"/>
            <a:ext cx="3892313" cy="2668229"/>
          </a:xfrm>
          <a:prstGeom prst="rect">
            <a:avLst/>
          </a:prstGeom>
        </p:spPr>
      </p:pic>
      <p:cxnSp>
        <p:nvCxnSpPr>
          <p:cNvPr id="8" name="Straight Arrow Connector 7"/>
          <p:cNvCxnSpPr>
            <a:stCxn id="4" idx="2"/>
          </p:cNvCxnSpPr>
          <p:nvPr/>
        </p:nvCxnSpPr>
        <p:spPr>
          <a:xfrm>
            <a:off x="2194794" y="2310972"/>
            <a:ext cx="2902156" cy="333905"/>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4195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7164077"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Non Voice Client </a:t>
            </a:r>
            <a:endParaRPr lang="en-GB" dirty="0">
              <a:solidFill>
                <a:srgbClr val="EF7D00"/>
              </a:solidFill>
            </a:endParaRPr>
          </a:p>
        </p:txBody>
      </p:sp>
      <p:sp>
        <p:nvSpPr>
          <p:cNvPr id="4" name="Rectangle 3"/>
          <p:cNvSpPr/>
          <p:nvPr/>
        </p:nvSpPr>
        <p:spPr>
          <a:xfrm>
            <a:off x="456382" y="1479975"/>
            <a:ext cx="2788565" cy="646331"/>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You will then need to go under the RCCV client and select RCC .</a:t>
            </a:r>
          </a:p>
          <a:p>
            <a:endParaRPr lang="en-GB" sz="1200" dirty="0" smtClean="0">
              <a:solidFill>
                <a:schemeClr val="tx1">
                  <a:lumMod val="50000"/>
                </a:schemeClr>
              </a:solidFill>
            </a:endParaRPr>
          </a:p>
        </p:txBody>
      </p:sp>
      <p:pic>
        <p:nvPicPr>
          <p:cNvPr id="5" name="Picture 4"/>
          <p:cNvPicPr>
            <a:picLocks noChangeAspect="1"/>
          </p:cNvPicPr>
          <p:nvPr/>
        </p:nvPicPr>
        <p:blipFill>
          <a:blip r:embed="rId2"/>
          <a:stretch>
            <a:fillRect/>
          </a:stretch>
        </p:blipFill>
        <p:spPr>
          <a:xfrm>
            <a:off x="5109548" y="1803140"/>
            <a:ext cx="4086225" cy="2295525"/>
          </a:xfrm>
          <a:prstGeom prst="rect">
            <a:avLst/>
          </a:prstGeom>
        </p:spPr>
      </p:pic>
      <p:cxnSp>
        <p:nvCxnSpPr>
          <p:cNvPr id="8" name="Straight Arrow Connector 7"/>
          <p:cNvCxnSpPr>
            <a:stCxn id="4" idx="3"/>
          </p:cNvCxnSpPr>
          <p:nvPr/>
        </p:nvCxnSpPr>
        <p:spPr>
          <a:xfrm>
            <a:off x="3244947" y="1803141"/>
            <a:ext cx="2034976" cy="1726640"/>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7760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7164077"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Non Voice Client </a:t>
            </a:r>
            <a:endParaRPr lang="en-GB" dirty="0">
              <a:solidFill>
                <a:srgbClr val="EF7D00"/>
              </a:solidFill>
            </a:endParaRPr>
          </a:p>
        </p:txBody>
      </p:sp>
      <p:sp>
        <p:nvSpPr>
          <p:cNvPr id="4" name="Rectangle 3"/>
          <p:cNvSpPr/>
          <p:nvPr/>
        </p:nvSpPr>
        <p:spPr>
          <a:xfrm>
            <a:off x="456382" y="1479975"/>
            <a:ext cx="2788565" cy="646331"/>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You then need to input the information as shown in the Image. </a:t>
            </a:r>
          </a:p>
          <a:p>
            <a:endParaRPr lang="en-GB" sz="1200" dirty="0" smtClean="0">
              <a:solidFill>
                <a:schemeClr val="tx1">
                  <a:lumMod val="50000"/>
                </a:schemeClr>
              </a:solidFill>
            </a:endParaRPr>
          </a:p>
        </p:txBody>
      </p:sp>
      <p:pic>
        <p:nvPicPr>
          <p:cNvPr id="6" name="Picture 5"/>
          <p:cNvPicPr>
            <a:picLocks noChangeAspect="1"/>
          </p:cNvPicPr>
          <p:nvPr/>
        </p:nvPicPr>
        <p:blipFill>
          <a:blip r:embed="rId2"/>
          <a:stretch>
            <a:fillRect/>
          </a:stretch>
        </p:blipFill>
        <p:spPr>
          <a:xfrm>
            <a:off x="4651426" y="1685925"/>
            <a:ext cx="4333875" cy="2095500"/>
          </a:xfrm>
          <a:prstGeom prst="rect">
            <a:avLst/>
          </a:prstGeom>
        </p:spPr>
      </p:pic>
    </p:spTree>
    <p:extLst>
      <p:ext uri="{BB962C8B-B14F-4D97-AF65-F5344CB8AC3E}">
        <p14:creationId xmlns:p14="http://schemas.microsoft.com/office/powerpoint/2010/main" val="28019177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7164077"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Skype for business Non Voice Client </a:t>
            </a:r>
            <a:endParaRPr lang="en-GB" dirty="0">
              <a:solidFill>
                <a:srgbClr val="EF7D00"/>
              </a:solidFill>
            </a:endParaRPr>
          </a:p>
        </p:txBody>
      </p:sp>
      <p:sp>
        <p:nvSpPr>
          <p:cNvPr id="4" name="Rectangle 3"/>
          <p:cNvSpPr/>
          <p:nvPr/>
        </p:nvSpPr>
        <p:spPr>
          <a:xfrm>
            <a:off x="456382" y="1479975"/>
            <a:ext cx="2788565" cy="646331"/>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You will then have a registered call controller. </a:t>
            </a:r>
          </a:p>
          <a:p>
            <a:endParaRPr lang="en-GB" sz="1200" dirty="0" smtClean="0">
              <a:solidFill>
                <a:schemeClr val="tx1">
                  <a:lumMod val="50000"/>
                </a:schemeClr>
              </a:solidFill>
            </a:endParaRPr>
          </a:p>
        </p:txBody>
      </p:sp>
      <p:pic>
        <p:nvPicPr>
          <p:cNvPr id="2" name="Picture 1"/>
          <p:cNvPicPr>
            <a:picLocks noChangeAspect="1"/>
          </p:cNvPicPr>
          <p:nvPr/>
        </p:nvPicPr>
        <p:blipFill>
          <a:blip r:embed="rId2"/>
          <a:stretch>
            <a:fillRect/>
          </a:stretch>
        </p:blipFill>
        <p:spPr>
          <a:xfrm>
            <a:off x="5458593" y="1327354"/>
            <a:ext cx="3202453" cy="5283645"/>
          </a:xfrm>
          <a:prstGeom prst="rect">
            <a:avLst/>
          </a:prstGeom>
        </p:spPr>
      </p:pic>
      <p:cxnSp>
        <p:nvCxnSpPr>
          <p:cNvPr id="7" name="Straight Arrow Connector 6"/>
          <p:cNvCxnSpPr>
            <a:stCxn id="4" idx="2"/>
          </p:cNvCxnSpPr>
          <p:nvPr/>
        </p:nvCxnSpPr>
        <p:spPr>
          <a:xfrm>
            <a:off x="1850665" y="2126306"/>
            <a:ext cx="3607928" cy="4107346"/>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81051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053732" y="2865905"/>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IP Attendant</a:t>
            </a:r>
          </a:p>
        </p:txBody>
      </p:sp>
    </p:spTree>
    <p:extLst>
      <p:ext uri="{BB962C8B-B14F-4D97-AF65-F5344CB8AC3E}">
        <p14:creationId xmlns:p14="http://schemas.microsoft.com/office/powerpoint/2010/main" val="37623976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3743974"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IP Attendant	</a:t>
            </a:r>
            <a:endParaRPr lang="en-GB" dirty="0">
              <a:solidFill>
                <a:srgbClr val="EF7D00"/>
              </a:solidFill>
            </a:endParaRPr>
          </a:p>
        </p:txBody>
      </p:sp>
      <p:pic>
        <p:nvPicPr>
          <p:cNvPr id="2" name="Picture 1"/>
          <p:cNvPicPr>
            <a:picLocks noChangeAspect="1"/>
          </p:cNvPicPr>
          <p:nvPr/>
        </p:nvPicPr>
        <p:blipFill>
          <a:blip r:embed="rId3"/>
          <a:stretch>
            <a:fillRect/>
          </a:stretch>
        </p:blipFill>
        <p:spPr>
          <a:xfrm>
            <a:off x="3349257" y="1229032"/>
            <a:ext cx="5595771" cy="5537558"/>
          </a:xfrm>
          <a:prstGeom prst="rect">
            <a:avLst/>
          </a:prstGeom>
        </p:spPr>
      </p:pic>
      <p:sp>
        <p:nvSpPr>
          <p:cNvPr id="4" name="Rectangle 3"/>
          <p:cNvSpPr/>
          <p:nvPr/>
        </p:nvSpPr>
        <p:spPr>
          <a:xfrm>
            <a:off x="456382" y="1479975"/>
            <a:ext cx="2788565" cy="46166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Create User </a:t>
            </a:r>
          </a:p>
          <a:p>
            <a:endParaRPr lang="en-GB" sz="1200" dirty="0" smtClean="0">
              <a:solidFill>
                <a:schemeClr val="tx1">
                  <a:lumMod val="50000"/>
                </a:schemeClr>
              </a:solidFill>
            </a:endParaRPr>
          </a:p>
        </p:txBody>
      </p:sp>
      <p:cxnSp>
        <p:nvCxnSpPr>
          <p:cNvPr id="6" name="Straight Arrow Connector 5"/>
          <p:cNvCxnSpPr>
            <a:stCxn id="4" idx="2"/>
          </p:cNvCxnSpPr>
          <p:nvPr/>
        </p:nvCxnSpPr>
        <p:spPr>
          <a:xfrm>
            <a:off x="1850665" y="1941640"/>
            <a:ext cx="4756612" cy="4301844"/>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4" idx="2"/>
          </p:cNvCxnSpPr>
          <p:nvPr/>
        </p:nvCxnSpPr>
        <p:spPr>
          <a:xfrm>
            <a:off x="1850665" y="1941640"/>
            <a:ext cx="2662341" cy="393321"/>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4" idx="2"/>
          </p:cNvCxnSpPr>
          <p:nvPr/>
        </p:nvCxnSpPr>
        <p:spPr>
          <a:xfrm>
            <a:off x="1850665" y="1941640"/>
            <a:ext cx="1688948" cy="4193689"/>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18864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3743974"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IP Attendant	</a:t>
            </a:r>
            <a:endParaRPr lang="en-GB" dirty="0">
              <a:solidFill>
                <a:srgbClr val="EF7D00"/>
              </a:solidFill>
            </a:endParaRPr>
          </a:p>
        </p:txBody>
      </p:sp>
      <p:sp>
        <p:nvSpPr>
          <p:cNvPr id="4" name="Rectangle 3"/>
          <p:cNvSpPr/>
          <p:nvPr/>
        </p:nvSpPr>
        <p:spPr>
          <a:xfrm>
            <a:off x="456382" y="1479975"/>
            <a:ext cx="2788565" cy="46166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Install IP Attendant </a:t>
            </a:r>
          </a:p>
          <a:p>
            <a:endParaRPr lang="en-GB" sz="1200" dirty="0" smtClean="0">
              <a:solidFill>
                <a:schemeClr val="tx1">
                  <a:lumMod val="50000"/>
                </a:schemeClr>
              </a:solidFill>
            </a:endParaRPr>
          </a:p>
        </p:txBody>
      </p:sp>
    </p:spTree>
    <p:extLst>
      <p:ext uri="{BB962C8B-B14F-4D97-AF65-F5344CB8AC3E}">
        <p14:creationId xmlns:p14="http://schemas.microsoft.com/office/powerpoint/2010/main" val="10221554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3743974"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IP Attendant	</a:t>
            </a:r>
            <a:endParaRPr lang="en-GB" dirty="0">
              <a:solidFill>
                <a:srgbClr val="EF7D00"/>
              </a:solidFill>
            </a:endParaRPr>
          </a:p>
        </p:txBody>
      </p:sp>
      <p:sp>
        <p:nvSpPr>
          <p:cNvPr id="4" name="Rectangle 3"/>
          <p:cNvSpPr/>
          <p:nvPr/>
        </p:nvSpPr>
        <p:spPr>
          <a:xfrm>
            <a:off x="456382" y="1479975"/>
            <a:ext cx="2788565" cy="46166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Set IP Attendant Settings </a:t>
            </a:r>
          </a:p>
          <a:p>
            <a:endParaRPr lang="en-GB" sz="1200" dirty="0" smtClean="0">
              <a:solidFill>
                <a:schemeClr val="tx1">
                  <a:lumMod val="50000"/>
                </a:schemeClr>
              </a:solidFill>
            </a:endParaRPr>
          </a:p>
        </p:txBody>
      </p:sp>
      <p:pic>
        <p:nvPicPr>
          <p:cNvPr id="2" name="Picture 1"/>
          <p:cNvPicPr>
            <a:picLocks noChangeAspect="1"/>
          </p:cNvPicPr>
          <p:nvPr/>
        </p:nvPicPr>
        <p:blipFill>
          <a:blip r:embed="rId3"/>
          <a:stretch>
            <a:fillRect/>
          </a:stretch>
        </p:blipFill>
        <p:spPr>
          <a:xfrm>
            <a:off x="456382" y="2048028"/>
            <a:ext cx="3019425" cy="4391025"/>
          </a:xfrm>
          <a:prstGeom prst="rect">
            <a:avLst/>
          </a:prstGeom>
        </p:spPr>
      </p:pic>
      <p:pic>
        <p:nvPicPr>
          <p:cNvPr id="5" name="Picture 4"/>
          <p:cNvPicPr>
            <a:picLocks noChangeAspect="1"/>
          </p:cNvPicPr>
          <p:nvPr/>
        </p:nvPicPr>
        <p:blipFill>
          <a:blip r:embed="rId4"/>
          <a:stretch>
            <a:fillRect/>
          </a:stretch>
        </p:blipFill>
        <p:spPr>
          <a:xfrm>
            <a:off x="4200356" y="1381278"/>
            <a:ext cx="5400675" cy="5057775"/>
          </a:xfrm>
          <a:prstGeom prst="rect">
            <a:avLst/>
          </a:prstGeom>
        </p:spPr>
      </p:pic>
    </p:spTree>
    <p:extLst>
      <p:ext uri="{BB962C8B-B14F-4D97-AF65-F5344CB8AC3E}">
        <p14:creationId xmlns:p14="http://schemas.microsoft.com/office/powerpoint/2010/main" val="1813451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Features</a:t>
            </a:r>
            <a:endParaRPr lang="en-US" dirty="0"/>
          </a:p>
        </p:txBody>
      </p:sp>
      <p:sp>
        <p:nvSpPr>
          <p:cNvPr id="5" name="Text Placeholder 3"/>
          <p:cNvSpPr txBox="1">
            <a:spLocks/>
          </p:cNvSpPr>
          <p:nvPr/>
        </p:nvSpPr>
        <p:spPr>
          <a:xfrm>
            <a:off x="1057275" y="1389591"/>
            <a:ext cx="8222192" cy="4887384"/>
          </a:xfrm>
          <a:prstGeom prst="rect">
            <a:avLst/>
          </a:prstGeom>
        </p:spPr>
        <p:txBody>
          <a:bodyPr vert="horz"/>
          <a:lstStyle>
            <a:lvl1pPr marL="377979" indent="-377979"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1pPr>
            <a:lvl2pPr marL="818954" indent="-314982"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2pPr>
            <a:lvl3pPr marL="1259929" indent="-251986"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3pPr>
            <a:lvl4pPr marL="1763900" indent="-251986"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4pPr>
            <a:lvl5pPr marL="2267872" indent="-251986" algn="l" defTabSz="503238" rtl="0" eaLnBrk="1" fontAlgn="base" hangingPunct="1">
              <a:spcBef>
                <a:spcPct val="20000"/>
              </a:spcBef>
              <a:spcAft>
                <a:spcPct val="0"/>
              </a:spcAft>
              <a:buClr>
                <a:schemeClr val="tx2"/>
              </a:buClr>
              <a:buFont typeface="Arial"/>
              <a:buChar char="•"/>
              <a:defRPr sz="18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endParaRPr lang="en-US" sz="1600" dirty="0"/>
          </a:p>
        </p:txBody>
      </p:sp>
      <p:sp>
        <p:nvSpPr>
          <p:cNvPr id="6" name="Rounded Rectangle 5"/>
          <p:cNvSpPr/>
          <p:nvPr/>
        </p:nvSpPr>
        <p:spPr>
          <a:xfrm>
            <a:off x="1019175" y="202360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Queuing</a:t>
            </a:r>
            <a:endParaRPr lang="en-GB" sz="1200" dirty="0">
              <a:solidFill>
                <a:schemeClr val="tx1">
                  <a:lumMod val="50000"/>
                </a:schemeClr>
              </a:solidFill>
            </a:endParaRPr>
          </a:p>
        </p:txBody>
      </p:sp>
      <p:sp>
        <p:nvSpPr>
          <p:cNvPr id="7" name="Rounded Rectangle 6"/>
          <p:cNvSpPr/>
          <p:nvPr/>
        </p:nvSpPr>
        <p:spPr>
          <a:xfrm>
            <a:off x="1019175" y="140563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Groups</a:t>
            </a:r>
            <a:endParaRPr lang="en-GB" sz="1200" dirty="0">
              <a:solidFill>
                <a:schemeClr val="tx1">
                  <a:lumMod val="50000"/>
                </a:schemeClr>
              </a:solidFill>
            </a:endParaRPr>
          </a:p>
        </p:txBody>
      </p:sp>
      <p:sp>
        <p:nvSpPr>
          <p:cNvPr id="8" name="Rounded Rectangle 7"/>
          <p:cNvSpPr/>
          <p:nvPr/>
        </p:nvSpPr>
        <p:spPr>
          <a:xfrm>
            <a:off x="1019175" y="325955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Switchboard</a:t>
            </a:r>
            <a:endParaRPr lang="en-GB" sz="1200" dirty="0">
              <a:solidFill>
                <a:schemeClr val="tx1">
                  <a:lumMod val="50000"/>
                </a:schemeClr>
              </a:solidFill>
            </a:endParaRPr>
          </a:p>
        </p:txBody>
      </p:sp>
      <p:sp>
        <p:nvSpPr>
          <p:cNvPr id="9" name="Rounded Rectangle 8"/>
          <p:cNvSpPr/>
          <p:nvPr/>
        </p:nvSpPr>
        <p:spPr>
          <a:xfrm>
            <a:off x="1019175" y="2641580"/>
            <a:ext cx="1400174" cy="509579"/>
          </a:xfrm>
          <a:prstGeom prst="roundRect">
            <a:avLst/>
          </a:prstGeom>
          <a:solidFill>
            <a:srgbClr val="EF7D00"/>
          </a:solid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dirty="0" smtClean="0">
                <a:solidFill>
                  <a:schemeClr val="bg1"/>
                </a:solidFill>
              </a:rPr>
              <a:t>Local Survivability</a:t>
            </a:r>
            <a:endParaRPr lang="en-GB" sz="1200" b="1" dirty="0">
              <a:solidFill>
                <a:schemeClr val="bg1"/>
              </a:solidFill>
            </a:endParaRPr>
          </a:p>
        </p:txBody>
      </p:sp>
      <p:sp>
        <p:nvSpPr>
          <p:cNvPr id="10" name="Rounded Rectangle 9"/>
          <p:cNvSpPr/>
          <p:nvPr/>
        </p:nvSpPr>
        <p:spPr>
          <a:xfrm>
            <a:off x="1019175" y="449550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Corporate Directory</a:t>
            </a:r>
            <a:endParaRPr lang="en-GB" sz="1200" dirty="0">
              <a:solidFill>
                <a:schemeClr val="tx1">
                  <a:lumMod val="50000"/>
                </a:schemeClr>
              </a:solidFill>
            </a:endParaRPr>
          </a:p>
        </p:txBody>
      </p:sp>
      <p:sp>
        <p:nvSpPr>
          <p:cNvPr id="11" name="Rounded Rectangle 10"/>
          <p:cNvSpPr/>
          <p:nvPr/>
        </p:nvSpPr>
        <p:spPr>
          <a:xfrm>
            <a:off x="1019175" y="387753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Multi-number / Shared Number</a:t>
            </a:r>
            <a:endParaRPr lang="en-GB" sz="1200" dirty="0">
              <a:solidFill>
                <a:schemeClr val="tx1">
                  <a:lumMod val="50000"/>
                </a:schemeClr>
              </a:solidFill>
            </a:endParaRPr>
          </a:p>
        </p:txBody>
      </p:sp>
      <p:sp>
        <p:nvSpPr>
          <p:cNvPr id="12" name="Rounded Rectangle 11"/>
          <p:cNvSpPr/>
          <p:nvPr/>
        </p:nvSpPr>
        <p:spPr>
          <a:xfrm>
            <a:off x="1019175" y="5731455"/>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Mobile Extension</a:t>
            </a:r>
            <a:endParaRPr lang="en-GB" sz="1200" dirty="0">
              <a:solidFill>
                <a:schemeClr val="tx1">
                  <a:lumMod val="50000"/>
                </a:schemeClr>
              </a:solidFill>
            </a:endParaRPr>
          </a:p>
        </p:txBody>
      </p:sp>
      <p:sp>
        <p:nvSpPr>
          <p:cNvPr id="13" name="Rounded Rectangle 12"/>
          <p:cNvSpPr/>
          <p:nvPr/>
        </p:nvSpPr>
        <p:spPr>
          <a:xfrm>
            <a:off x="1019175" y="5113480"/>
            <a:ext cx="1400174" cy="509579"/>
          </a:xfrm>
          <a:prstGeom prst="roundRect">
            <a:avLst/>
          </a:prstGeom>
          <a:noFill/>
          <a:ln>
            <a:solidFill>
              <a:srgbClr val="EF7D00"/>
            </a:solid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smtClean="0">
                <a:solidFill>
                  <a:schemeClr val="tx1">
                    <a:lumMod val="50000"/>
                  </a:schemeClr>
                </a:solidFill>
              </a:rPr>
              <a:t>Hot Desk</a:t>
            </a:r>
            <a:endParaRPr lang="en-GB" sz="1200" dirty="0">
              <a:solidFill>
                <a:schemeClr val="tx1">
                  <a:lumMod val="50000"/>
                </a:schemeClr>
              </a:solidFill>
            </a:endParaRPr>
          </a:p>
        </p:txBody>
      </p:sp>
      <p:sp>
        <p:nvSpPr>
          <p:cNvPr id="16" name="Rectangle 15"/>
          <p:cNvSpPr/>
          <p:nvPr/>
        </p:nvSpPr>
        <p:spPr>
          <a:xfrm>
            <a:off x="7504692" y="2922810"/>
            <a:ext cx="2565408" cy="2862322"/>
          </a:xfrm>
          <a:prstGeom prst="rect">
            <a:avLst/>
          </a:prstGeom>
        </p:spPr>
        <p:txBody>
          <a:bodyPr wrap="square">
            <a:spAutoFit/>
          </a:bodyPr>
          <a:lstStyle/>
          <a:p>
            <a:r>
              <a:rPr lang="en-GB" sz="1200" b="1" u="sng" dirty="0" smtClean="0">
                <a:solidFill>
                  <a:srgbClr val="EF7D00"/>
                </a:solidFill>
              </a:rPr>
              <a:t>Local Survivability – Hybrid Cloud</a:t>
            </a:r>
            <a:endParaRPr lang="en-GB" sz="1200" b="1" u="sng" dirty="0">
              <a:solidFill>
                <a:srgbClr val="EF7D00"/>
              </a:solidFill>
            </a:endParaRPr>
          </a:p>
          <a:p>
            <a:endParaRPr lang="en-GB" sz="1200" dirty="0" smtClean="0"/>
          </a:p>
          <a:p>
            <a:pPr marL="171450" indent="-171450">
              <a:buFont typeface="Arial" panose="020B0604020202020204" pitchFamily="34" charset="0"/>
              <a:buChar char="•"/>
            </a:pPr>
            <a:r>
              <a:rPr lang="en-GB" sz="1200" dirty="0" smtClean="0">
                <a:solidFill>
                  <a:schemeClr val="tx1">
                    <a:lumMod val="50000"/>
                  </a:schemeClr>
                </a:solidFill>
              </a:rPr>
              <a:t>Connect your UCP to the cloud using t-net</a:t>
            </a:r>
          </a:p>
          <a:p>
            <a:pPr marL="171450" indent="-171450">
              <a:buFont typeface="Arial" panose="020B0604020202020204" pitchFamily="34" charset="0"/>
              <a:buChar char="•"/>
            </a:pPr>
            <a:r>
              <a:rPr lang="en-GB" sz="1200" dirty="0" smtClean="0">
                <a:solidFill>
                  <a:schemeClr val="tx1">
                    <a:lumMod val="50000"/>
                  </a:schemeClr>
                </a:solidFill>
              </a:rPr>
              <a:t>Utilise the cloud with local redundancy using the UCP and PSTN</a:t>
            </a:r>
            <a:endParaRPr lang="en-GB" sz="1200" dirty="0">
              <a:solidFill>
                <a:schemeClr val="tx1">
                  <a:lumMod val="50000"/>
                </a:schemeClr>
              </a:solidFill>
            </a:endParaRPr>
          </a:p>
          <a:p>
            <a:pPr marL="171450" indent="-171450">
              <a:buFont typeface="Arial" panose="020B0604020202020204" pitchFamily="34" charset="0"/>
              <a:buChar char="•"/>
            </a:pPr>
            <a:r>
              <a:rPr lang="en-GB" sz="1200" dirty="0">
                <a:solidFill>
                  <a:schemeClr val="tx1">
                    <a:lumMod val="50000"/>
                  </a:schemeClr>
                </a:solidFill>
              </a:rPr>
              <a:t>CAPEX protection </a:t>
            </a:r>
            <a:r>
              <a:rPr lang="en-GB" sz="1200" dirty="0" smtClean="0">
                <a:solidFill>
                  <a:schemeClr val="tx1">
                    <a:lumMod val="50000"/>
                  </a:schemeClr>
                </a:solidFill>
              </a:rPr>
              <a:t>by retaining existing iPECS handsets and hardware </a:t>
            </a:r>
            <a:endParaRPr lang="en-GB" sz="1200" dirty="0">
              <a:solidFill>
                <a:schemeClr val="tx1">
                  <a:lumMod val="50000"/>
                </a:schemeClr>
              </a:solidFill>
            </a:endParaRPr>
          </a:p>
          <a:p>
            <a:pPr marL="171450" indent="-171450">
              <a:buFont typeface="Arial" panose="020B0604020202020204" pitchFamily="34" charset="0"/>
              <a:buChar char="•"/>
            </a:pPr>
            <a:r>
              <a:rPr lang="en-GB" sz="1200" dirty="0">
                <a:solidFill>
                  <a:schemeClr val="tx1">
                    <a:lumMod val="50000"/>
                  </a:schemeClr>
                </a:solidFill>
              </a:rPr>
              <a:t>Support </a:t>
            </a:r>
            <a:r>
              <a:rPr lang="en-GB" sz="1200" dirty="0" err="1" smtClean="0">
                <a:solidFill>
                  <a:schemeClr val="tx1">
                    <a:lumMod val="50000"/>
                  </a:schemeClr>
                </a:solidFill>
              </a:rPr>
              <a:t>iPECS</a:t>
            </a:r>
            <a:r>
              <a:rPr lang="en-GB" sz="1200" dirty="0" smtClean="0">
                <a:solidFill>
                  <a:schemeClr val="tx1">
                    <a:lumMod val="50000"/>
                  </a:schemeClr>
                </a:solidFill>
              </a:rPr>
              <a:t> </a:t>
            </a:r>
            <a:r>
              <a:rPr lang="en-GB" sz="1200" dirty="0">
                <a:solidFill>
                  <a:schemeClr val="tx1">
                    <a:lumMod val="50000"/>
                  </a:schemeClr>
                </a:solidFill>
              </a:rPr>
              <a:t>LIK/UCP MFIM &amp; PSTN/SIP gateways</a:t>
            </a:r>
          </a:p>
          <a:p>
            <a:endParaRPr lang="en-GB" sz="1200" dirty="0">
              <a:solidFill>
                <a:schemeClr val="tx1">
                  <a:lumMod val="50000"/>
                </a:schemeClr>
              </a:solidFill>
            </a:endParaRPr>
          </a:p>
          <a:p>
            <a:endParaRPr lang="en-GB" sz="12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926" y="756109"/>
            <a:ext cx="2384523" cy="2384523"/>
          </a:xfrm>
          <a:prstGeom prst="rect">
            <a:avLst/>
          </a:prstGeom>
        </p:spPr>
      </p:pic>
      <p:pic>
        <p:nvPicPr>
          <p:cNvPr id="15" name="Picture 14"/>
          <p:cNvPicPr>
            <a:picLocks noChangeAspect="1"/>
          </p:cNvPicPr>
          <p:nvPr/>
        </p:nvPicPr>
        <p:blipFill rotWithShape="1">
          <a:blip r:embed="rId3"/>
          <a:srcRect l="25693" t="7551" r="23995" b="11410"/>
          <a:stretch/>
        </p:blipFill>
        <p:spPr>
          <a:xfrm>
            <a:off x="3935630" y="1883349"/>
            <a:ext cx="306007" cy="649835"/>
          </a:xfrm>
          <a:prstGeom prst="rect">
            <a:avLst/>
          </a:prstGeom>
        </p:spPr>
      </p:pic>
      <p:pic>
        <p:nvPicPr>
          <p:cNvPr id="17" name="Picture 16"/>
          <p:cNvPicPr>
            <a:picLocks noChangeAspect="1"/>
          </p:cNvPicPr>
          <p:nvPr/>
        </p:nvPicPr>
        <p:blipFill rotWithShape="1">
          <a:blip r:embed="rId3"/>
          <a:srcRect l="25693" t="7551" r="23995" b="11410"/>
          <a:stretch/>
        </p:blipFill>
        <p:spPr>
          <a:xfrm>
            <a:off x="4270879" y="1883349"/>
            <a:ext cx="306007" cy="649835"/>
          </a:xfrm>
          <a:prstGeom prst="rect">
            <a:avLst/>
          </a:prstGeom>
        </p:spPr>
      </p:pic>
      <p:pic>
        <p:nvPicPr>
          <p:cNvPr id="18" name="Picture 17"/>
          <p:cNvPicPr>
            <a:picLocks noChangeAspect="1"/>
          </p:cNvPicPr>
          <p:nvPr/>
        </p:nvPicPr>
        <p:blipFill rotWithShape="1">
          <a:blip r:embed="rId3"/>
          <a:srcRect l="25693" t="7551" r="23995" b="11410"/>
          <a:stretch/>
        </p:blipFill>
        <p:spPr>
          <a:xfrm>
            <a:off x="4615258" y="1883349"/>
            <a:ext cx="306007" cy="649835"/>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058" y="3682334"/>
            <a:ext cx="1090775" cy="1050780"/>
          </a:xfrm>
          <a:prstGeom prst="rect">
            <a:avLst/>
          </a:prstGeom>
        </p:spPr>
      </p:pic>
      <p:sp>
        <p:nvSpPr>
          <p:cNvPr id="20" name="Text Placeholder 2"/>
          <p:cNvSpPr>
            <a:spLocks noGrp="1"/>
          </p:cNvSpPr>
          <p:nvPr>
            <p:ph type="body" sz="quarter" idx="11"/>
          </p:nvPr>
        </p:nvSpPr>
        <p:spPr>
          <a:xfrm>
            <a:off x="4004783" y="1624764"/>
            <a:ext cx="1545871" cy="375694"/>
          </a:xfrm>
        </p:spPr>
        <p:txBody>
          <a:bodyPr numCol="1">
            <a:normAutofit/>
          </a:bodyPr>
          <a:lstStyle/>
          <a:p>
            <a:pPr marL="0" indent="0">
              <a:buClr>
                <a:schemeClr val="accent6"/>
              </a:buClr>
              <a:buNone/>
            </a:pPr>
            <a:r>
              <a:rPr lang="en-AU" altLang="ja-JP" sz="1400" dirty="0" smtClean="0">
                <a:solidFill>
                  <a:srgbClr val="56575F"/>
                </a:solidFill>
              </a:rPr>
              <a:t>iPECS Cloud</a:t>
            </a:r>
            <a:endParaRPr lang="en-AU" altLang="ja-JP" sz="1400" dirty="0">
              <a:solidFill>
                <a:srgbClr val="56575F"/>
              </a:solidFill>
            </a:endParaRPr>
          </a:p>
        </p:txBody>
      </p:sp>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l="12688" t="15648" r="11050" b="15241"/>
          <a:stretch/>
        </p:blipFill>
        <p:spPr>
          <a:xfrm>
            <a:off x="3447174" y="5586202"/>
            <a:ext cx="585158" cy="512618"/>
          </a:xfrm>
          <a:prstGeom prst="rect">
            <a:avLst/>
          </a:prstGeom>
        </p:spPr>
      </p:pic>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12688" t="15648" r="11050" b="15241"/>
          <a:stretch/>
        </p:blipFill>
        <p:spPr>
          <a:xfrm>
            <a:off x="4195889" y="5586202"/>
            <a:ext cx="585158" cy="512618"/>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12688" t="15648" r="11050" b="15241"/>
          <a:stretch/>
        </p:blipFill>
        <p:spPr>
          <a:xfrm>
            <a:off x="4996362" y="5593076"/>
            <a:ext cx="585158" cy="512618"/>
          </a:xfrm>
          <a:prstGeom prst="rect">
            <a:avLst/>
          </a:prstGeom>
        </p:spPr>
      </p:pic>
      <p:sp>
        <p:nvSpPr>
          <p:cNvPr id="24" name="Rectangle 23"/>
          <p:cNvSpPr/>
          <p:nvPr/>
        </p:nvSpPr>
        <p:spPr>
          <a:xfrm>
            <a:off x="3055017" y="3543329"/>
            <a:ext cx="4392307" cy="2763359"/>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7786" y="3780983"/>
            <a:ext cx="838200" cy="838200"/>
          </a:xfrm>
          <a:prstGeom prst="rect">
            <a:avLst/>
          </a:prstGeom>
        </p:spPr>
      </p:pic>
      <p:cxnSp>
        <p:nvCxnSpPr>
          <p:cNvPr id="26" name="Straight Arrow Connector 25"/>
          <p:cNvCxnSpPr>
            <a:stCxn id="21" idx="0"/>
          </p:cNvCxnSpPr>
          <p:nvPr/>
        </p:nvCxnSpPr>
        <p:spPr>
          <a:xfrm flipV="1">
            <a:off x="3739753" y="4531263"/>
            <a:ext cx="654887" cy="10549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2" idx="0"/>
            <a:endCxn id="25" idx="2"/>
          </p:cNvCxnSpPr>
          <p:nvPr/>
        </p:nvCxnSpPr>
        <p:spPr>
          <a:xfrm flipV="1">
            <a:off x="4488468" y="4619183"/>
            <a:ext cx="88418" cy="967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3" idx="0"/>
          </p:cNvCxnSpPr>
          <p:nvPr/>
        </p:nvCxnSpPr>
        <p:spPr>
          <a:xfrm flipH="1" flipV="1">
            <a:off x="4781047" y="4531263"/>
            <a:ext cx="507894" cy="10618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5" idx="3"/>
          </p:cNvCxnSpPr>
          <p:nvPr/>
        </p:nvCxnSpPr>
        <p:spPr>
          <a:xfrm>
            <a:off x="4995986" y="4200083"/>
            <a:ext cx="1598868" cy="76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5" idx="0"/>
          </p:cNvCxnSpPr>
          <p:nvPr/>
        </p:nvCxnSpPr>
        <p:spPr>
          <a:xfrm flipV="1">
            <a:off x="4576886" y="2695604"/>
            <a:ext cx="0" cy="10853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 Placeholder 2"/>
          <p:cNvSpPr txBox="1">
            <a:spLocks/>
          </p:cNvSpPr>
          <p:nvPr/>
        </p:nvSpPr>
        <p:spPr>
          <a:xfrm>
            <a:off x="6599385" y="4611551"/>
            <a:ext cx="694095" cy="375694"/>
          </a:xfrm>
          <a:prstGeom prst="rect">
            <a:avLst/>
          </a:prstGeom>
        </p:spPr>
        <p:txBody>
          <a:bodyPr vert="horz" lIns="82936" tIns="41469" rIns="82936" bIns="41469" numCol="1" rtlCol="0">
            <a:normAutofit/>
          </a:bodyPr>
          <a:lstStyle>
            <a:lvl1pPr marL="342829" indent="-342829" algn="l" defTabSz="457106" rtl="0" eaLnBrk="1" latinLnBrk="0" hangingPunct="1">
              <a:spcBef>
                <a:spcPct val="20000"/>
              </a:spcBef>
              <a:buClr>
                <a:schemeClr val="tx2"/>
              </a:buClr>
              <a:buFont typeface="Arial"/>
              <a:buChar char="•"/>
              <a:tabLst>
                <a:tab pos="656650" algn="l"/>
                <a:tab pos="1313299" algn="l"/>
                <a:tab pos="1969949" algn="l"/>
                <a:tab pos="2626599" algn="l"/>
                <a:tab pos="3283248" algn="l"/>
                <a:tab pos="3939898" algn="l"/>
                <a:tab pos="4596548" algn="l"/>
                <a:tab pos="5253198" algn="l"/>
              </a:tabLst>
              <a:defRPr sz="1600" kern="1200">
                <a:solidFill>
                  <a:schemeClr val="tx1"/>
                </a:solidFill>
                <a:latin typeface="+mn-lt"/>
                <a:ea typeface="+mn-ea"/>
                <a:cs typeface="+mn-cs"/>
              </a:defRPr>
            </a:lvl1pPr>
            <a:lvl2pPr marL="742796" indent="-285690"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2pPr>
            <a:lvl3pPr marL="1142764"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3pPr>
            <a:lvl4pPr marL="1599868"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4pPr>
            <a:lvl5pPr marL="2056974"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5pPr>
            <a:lvl6pPr marL="2514079" indent="-228553"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184" indent="-228553"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289" indent="-228553"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394" indent="-228553" algn="l" defTabSz="45710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accent6"/>
              </a:buClr>
              <a:buFont typeface="Arial"/>
              <a:buNone/>
            </a:pPr>
            <a:r>
              <a:rPr lang="en-AU" altLang="ja-JP" sz="1400" dirty="0" smtClean="0">
                <a:solidFill>
                  <a:srgbClr val="56575F"/>
                </a:solidFill>
              </a:rPr>
              <a:t>UCP</a:t>
            </a:r>
            <a:endParaRPr lang="en-AU" altLang="ja-JP" sz="1400" dirty="0">
              <a:solidFill>
                <a:srgbClr val="56575F"/>
              </a:solidFill>
            </a:endParaRPr>
          </a:p>
        </p:txBody>
      </p:sp>
      <p:sp>
        <p:nvSpPr>
          <p:cNvPr id="32" name="Text Placeholder 2"/>
          <p:cNvSpPr txBox="1">
            <a:spLocks/>
          </p:cNvSpPr>
          <p:nvPr/>
        </p:nvSpPr>
        <p:spPr>
          <a:xfrm>
            <a:off x="5039294" y="3557370"/>
            <a:ext cx="1545871" cy="375694"/>
          </a:xfrm>
          <a:prstGeom prst="rect">
            <a:avLst/>
          </a:prstGeom>
        </p:spPr>
        <p:txBody>
          <a:bodyPr vert="horz" lIns="82936" tIns="41469" rIns="82936" bIns="41469" numCol="1" rtlCol="0">
            <a:normAutofit/>
          </a:bodyPr>
          <a:lstStyle>
            <a:lvl1pPr marL="342829" indent="-342829" algn="l" defTabSz="457106" rtl="0" eaLnBrk="1" latinLnBrk="0" hangingPunct="1">
              <a:spcBef>
                <a:spcPct val="20000"/>
              </a:spcBef>
              <a:buClr>
                <a:schemeClr val="tx2"/>
              </a:buClr>
              <a:buFont typeface="Arial"/>
              <a:buChar char="•"/>
              <a:tabLst>
                <a:tab pos="656650" algn="l"/>
                <a:tab pos="1313299" algn="l"/>
                <a:tab pos="1969949" algn="l"/>
                <a:tab pos="2626599" algn="l"/>
                <a:tab pos="3283248" algn="l"/>
                <a:tab pos="3939898" algn="l"/>
                <a:tab pos="4596548" algn="l"/>
                <a:tab pos="5253198" algn="l"/>
              </a:tabLst>
              <a:defRPr sz="1600" kern="1200">
                <a:solidFill>
                  <a:schemeClr val="tx1"/>
                </a:solidFill>
                <a:latin typeface="+mn-lt"/>
                <a:ea typeface="+mn-ea"/>
                <a:cs typeface="+mn-cs"/>
              </a:defRPr>
            </a:lvl1pPr>
            <a:lvl2pPr marL="742796" indent="-285690"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2pPr>
            <a:lvl3pPr marL="1142764"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3pPr>
            <a:lvl4pPr marL="1599868"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4pPr>
            <a:lvl5pPr marL="2056974"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5pPr>
            <a:lvl6pPr marL="2514079" indent="-228553"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184" indent="-228553"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289" indent="-228553"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394" indent="-228553" algn="l" defTabSz="45710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accent6"/>
              </a:buClr>
              <a:buFont typeface="Arial"/>
              <a:buNone/>
            </a:pPr>
            <a:r>
              <a:rPr lang="en-AU" altLang="ja-JP" sz="1400" dirty="0" smtClean="0">
                <a:solidFill>
                  <a:srgbClr val="56575F"/>
                </a:solidFill>
              </a:rPr>
              <a:t>Local Network</a:t>
            </a:r>
            <a:endParaRPr lang="en-AU" altLang="ja-JP" sz="1400" dirty="0">
              <a:solidFill>
                <a:srgbClr val="56575F"/>
              </a:solidFill>
            </a:endParaRPr>
          </a:p>
        </p:txBody>
      </p:sp>
      <p:sp>
        <p:nvSpPr>
          <p:cNvPr id="33" name="Rectangle 32"/>
          <p:cNvSpPr/>
          <p:nvPr/>
        </p:nvSpPr>
        <p:spPr>
          <a:xfrm>
            <a:off x="3494378" y="4046194"/>
            <a:ext cx="721672" cy="307777"/>
          </a:xfrm>
          <a:prstGeom prst="rect">
            <a:avLst/>
          </a:prstGeom>
        </p:spPr>
        <p:txBody>
          <a:bodyPr wrap="none">
            <a:spAutoFit/>
          </a:bodyPr>
          <a:lstStyle/>
          <a:p>
            <a:pPr>
              <a:buClr>
                <a:schemeClr val="accent6"/>
              </a:buClr>
            </a:pPr>
            <a:r>
              <a:rPr lang="en-AU" altLang="ja-JP" sz="1400" dirty="0" smtClean="0">
                <a:solidFill>
                  <a:srgbClr val="56575F"/>
                </a:solidFill>
              </a:rPr>
              <a:t>Router</a:t>
            </a:r>
            <a:endParaRPr lang="en-AU" altLang="ja-JP" sz="1400" dirty="0">
              <a:solidFill>
                <a:srgbClr val="56575F"/>
              </a:solidFill>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803" y="1450681"/>
            <a:ext cx="1567258" cy="1567258"/>
          </a:xfrm>
          <a:prstGeom prst="rect">
            <a:avLst/>
          </a:prstGeom>
        </p:spPr>
      </p:pic>
      <p:sp>
        <p:nvSpPr>
          <p:cNvPr id="35" name="Text Placeholder 2"/>
          <p:cNvSpPr txBox="1">
            <a:spLocks/>
          </p:cNvSpPr>
          <p:nvPr/>
        </p:nvSpPr>
        <p:spPr>
          <a:xfrm>
            <a:off x="6674388" y="2234310"/>
            <a:ext cx="1545871" cy="375694"/>
          </a:xfrm>
          <a:prstGeom prst="rect">
            <a:avLst/>
          </a:prstGeom>
        </p:spPr>
        <p:txBody>
          <a:bodyPr vert="horz" lIns="82936" tIns="41469" rIns="82936" bIns="41469" numCol="1" rtlCol="0">
            <a:normAutofit/>
          </a:bodyPr>
          <a:lstStyle>
            <a:lvl1pPr marL="342829" indent="-342829" algn="l" defTabSz="457106" rtl="0" eaLnBrk="1" latinLnBrk="0" hangingPunct="1">
              <a:spcBef>
                <a:spcPct val="20000"/>
              </a:spcBef>
              <a:buClr>
                <a:schemeClr val="tx2"/>
              </a:buClr>
              <a:buFont typeface="Arial"/>
              <a:buChar char="•"/>
              <a:tabLst>
                <a:tab pos="656650" algn="l"/>
                <a:tab pos="1313299" algn="l"/>
                <a:tab pos="1969949" algn="l"/>
                <a:tab pos="2626599" algn="l"/>
                <a:tab pos="3283248" algn="l"/>
                <a:tab pos="3939898" algn="l"/>
                <a:tab pos="4596548" algn="l"/>
                <a:tab pos="5253198" algn="l"/>
              </a:tabLst>
              <a:defRPr sz="1600" kern="1200">
                <a:solidFill>
                  <a:schemeClr val="tx1"/>
                </a:solidFill>
                <a:latin typeface="+mn-lt"/>
                <a:ea typeface="+mn-ea"/>
                <a:cs typeface="+mn-cs"/>
              </a:defRPr>
            </a:lvl1pPr>
            <a:lvl2pPr marL="742796" indent="-285690"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2pPr>
            <a:lvl3pPr marL="1142764"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3pPr>
            <a:lvl4pPr marL="1599868"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4pPr>
            <a:lvl5pPr marL="2056974" indent="-228553" algn="l" defTabSz="457106" rtl="0" eaLnBrk="1" latinLnBrk="0" hangingPunct="1">
              <a:spcBef>
                <a:spcPct val="20000"/>
              </a:spcBef>
              <a:buClr>
                <a:schemeClr val="tx2"/>
              </a:buClr>
              <a:buFont typeface="Arial"/>
              <a:buChar char="•"/>
              <a:defRPr sz="1600" kern="1200">
                <a:solidFill>
                  <a:schemeClr val="tx1"/>
                </a:solidFill>
                <a:latin typeface="+mn-lt"/>
                <a:ea typeface="+mn-ea"/>
                <a:cs typeface="+mn-cs"/>
              </a:defRPr>
            </a:lvl5pPr>
            <a:lvl6pPr marL="2514079" indent="-228553"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184" indent="-228553"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289" indent="-228553"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394" indent="-228553" algn="l" defTabSz="45710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accent6"/>
              </a:buClr>
              <a:buFont typeface="Arial"/>
              <a:buNone/>
            </a:pPr>
            <a:r>
              <a:rPr lang="en-AU" altLang="ja-JP" sz="1400" dirty="0" smtClean="0">
                <a:solidFill>
                  <a:srgbClr val="56575F"/>
                </a:solidFill>
              </a:rPr>
              <a:t>PSTN</a:t>
            </a:r>
            <a:endParaRPr lang="en-AU" altLang="ja-JP" sz="1400" dirty="0">
              <a:solidFill>
                <a:srgbClr val="56575F"/>
              </a:solidFill>
            </a:endParaRPr>
          </a:p>
        </p:txBody>
      </p:sp>
      <p:cxnSp>
        <p:nvCxnSpPr>
          <p:cNvPr id="36" name="Straight Arrow Connector 35"/>
          <p:cNvCxnSpPr/>
          <p:nvPr/>
        </p:nvCxnSpPr>
        <p:spPr>
          <a:xfrm flipV="1">
            <a:off x="6881446" y="2695604"/>
            <a:ext cx="0" cy="11513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5379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3743974"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IP Attendant	</a:t>
            </a:r>
            <a:endParaRPr lang="en-GB" dirty="0">
              <a:solidFill>
                <a:srgbClr val="EF7D00"/>
              </a:solidFill>
            </a:endParaRPr>
          </a:p>
        </p:txBody>
      </p:sp>
      <p:sp>
        <p:nvSpPr>
          <p:cNvPr id="4" name="Rectangle 3"/>
          <p:cNvSpPr/>
          <p:nvPr/>
        </p:nvSpPr>
        <p:spPr>
          <a:xfrm>
            <a:off x="456382" y="1479975"/>
            <a:ext cx="3416371" cy="461665"/>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Configure Account Within Tools Account </a:t>
            </a:r>
          </a:p>
          <a:p>
            <a:endParaRPr lang="en-GB" sz="1200" dirty="0" smtClean="0">
              <a:solidFill>
                <a:schemeClr val="tx1">
                  <a:lumMod val="50000"/>
                </a:schemeClr>
              </a:solidFill>
            </a:endParaRPr>
          </a:p>
        </p:txBody>
      </p:sp>
      <p:pic>
        <p:nvPicPr>
          <p:cNvPr id="5" name="Picture 4"/>
          <p:cNvPicPr>
            <a:picLocks noChangeAspect="1"/>
          </p:cNvPicPr>
          <p:nvPr/>
        </p:nvPicPr>
        <p:blipFill>
          <a:blip r:embed="rId3"/>
          <a:stretch>
            <a:fillRect/>
          </a:stretch>
        </p:blipFill>
        <p:spPr>
          <a:xfrm>
            <a:off x="753035" y="2334961"/>
            <a:ext cx="7850000" cy="4465325"/>
          </a:xfrm>
          <a:prstGeom prst="rect">
            <a:avLst/>
          </a:prstGeom>
        </p:spPr>
      </p:pic>
    </p:spTree>
    <p:extLst>
      <p:ext uri="{BB962C8B-B14F-4D97-AF65-F5344CB8AC3E}">
        <p14:creationId xmlns:p14="http://schemas.microsoft.com/office/powerpoint/2010/main" val="31628198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382" y="609600"/>
            <a:ext cx="3743974"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Configuring IP Attendant	</a:t>
            </a:r>
            <a:endParaRPr lang="en-GB" dirty="0">
              <a:solidFill>
                <a:srgbClr val="EF7D00"/>
              </a:solidFill>
            </a:endParaRPr>
          </a:p>
        </p:txBody>
      </p:sp>
      <p:sp>
        <p:nvSpPr>
          <p:cNvPr id="4" name="Rectangle 3"/>
          <p:cNvSpPr/>
          <p:nvPr/>
        </p:nvSpPr>
        <p:spPr>
          <a:xfrm>
            <a:off x="456382" y="1479975"/>
            <a:ext cx="2788565" cy="461665"/>
          </a:xfrm>
          <a:prstGeom prst="rect">
            <a:avLst/>
          </a:prstGeom>
          <a:ln w="12700">
            <a:solidFill>
              <a:srgbClr val="EF7D00"/>
            </a:solidFill>
          </a:ln>
        </p:spPr>
        <p:txBody>
          <a:bodyPr wrap="square">
            <a:spAutoFit/>
          </a:bodyPr>
          <a:lstStyle/>
          <a:p>
            <a:r>
              <a:rPr lang="en-GB" sz="1200" dirty="0" err="1" smtClean="0">
                <a:solidFill>
                  <a:schemeClr val="tx1">
                    <a:lumMod val="50000"/>
                  </a:schemeClr>
                </a:solidFill>
              </a:rPr>
              <a:t>Ip</a:t>
            </a:r>
            <a:r>
              <a:rPr lang="en-GB" sz="1200" dirty="0" smtClean="0">
                <a:solidFill>
                  <a:schemeClr val="tx1">
                    <a:lumMod val="50000"/>
                  </a:schemeClr>
                </a:solidFill>
              </a:rPr>
              <a:t> Attendant Online</a:t>
            </a:r>
          </a:p>
          <a:p>
            <a:endParaRPr lang="en-GB" sz="1200" dirty="0" smtClean="0">
              <a:solidFill>
                <a:schemeClr val="tx1">
                  <a:lumMod val="50000"/>
                </a:schemeClr>
              </a:solidFill>
            </a:endParaRPr>
          </a:p>
        </p:txBody>
      </p:sp>
      <p:pic>
        <p:nvPicPr>
          <p:cNvPr id="5" name="Picture 4"/>
          <p:cNvPicPr>
            <a:picLocks noChangeAspect="1"/>
          </p:cNvPicPr>
          <p:nvPr/>
        </p:nvPicPr>
        <p:blipFill>
          <a:blip r:embed="rId3"/>
          <a:stretch>
            <a:fillRect/>
          </a:stretch>
        </p:blipFill>
        <p:spPr>
          <a:xfrm>
            <a:off x="456382" y="2334961"/>
            <a:ext cx="8328073" cy="4405032"/>
          </a:xfrm>
          <a:prstGeom prst="rect">
            <a:avLst/>
          </a:prstGeom>
        </p:spPr>
      </p:pic>
    </p:spTree>
    <p:extLst>
      <p:ext uri="{BB962C8B-B14F-4D97-AF65-F5344CB8AC3E}">
        <p14:creationId xmlns:p14="http://schemas.microsoft.com/office/powerpoint/2010/main" val="586255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369616"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Call Recording</a:t>
            </a:r>
          </a:p>
        </p:txBody>
      </p:sp>
    </p:spTree>
    <p:extLst>
      <p:ext uri="{BB962C8B-B14F-4D97-AF65-F5344CB8AC3E}">
        <p14:creationId xmlns:p14="http://schemas.microsoft.com/office/powerpoint/2010/main" val="1726842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6382" y="2334961"/>
            <a:ext cx="9211188" cy="3711745"/>
          </a:xfrm>
          <a:prstGeom prst="rect">
            <a:avLst/>
          </a:prstGeom>
          <a:ln>
            <a:solidFill>
              <a:srgbClr val="EF7D00"/>
            </a:solidFill>
          </a:ln>
        </p:spPr>
      </p:pic>
      <p:sp>
        <p:nvSpPr>
          <p:cNvPr id="6" name="Rectangle 5"/>
          <p:cNvSpPr/>
          <p:nvPr/>
        </p:nvSpPr>
        <p:spPr>
          <a:xfrm>
            <a:off x="456382" y="609600"/>
            <a:ext cx="2282997" cy="477054"/>
          </a:xfrm>
          <a:prstGeom prst="rect">
            <a:avLst/>
          </a:prstGeom>
          <a:ln>
            <a:solidFill>
              <a:srgbClr val="EF7D00"/>
            </a:solidFill>
          </a:ln>
        </p:spPr>
        <p:txBody>
          <a:bodyPr wrap="none">
            <a:spAutoFit/>
          </a:bodyPr>
          <a:lstStyle/>
          <a:p>
            <a:r>
              <a:rPr lang="en-US" sz="2500" dirty="0" smtClean="0">
                <a:solidFill>
                  <a:srgbClr val="EF7D00"/>
                </a:solidFill>
                <a:latin typeface="Arial"/>
                <a:cs typeface="Arial"/>
              </a:rPr>
              <a:t>Call Recording</a:t>
            </a:r>
            <a:endParaRPr lang="en-GB" dirty="0">
              <a:solidFill>
                <a:srgbClr val="EF7D00"/>
              </a:solidFill>
            </a:endParaRPr>
          </a:p>
        </p:txBody>
      </p:sp>
      <p:sp>
        <p:nvSpPr>
          <p:cNvPr id="18" name="Rectangle 17"/>
          <p:cNvSpPr/>
          <p:nvPr/>
        </p:nvSpPr>
        <p:spPr>
          <a:xfrm>
            <a:off x="3674226" y="5336771"/>
            <a:ext cx="1658508" cy="659230"/>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a:off x="2558948" y="2126306"/>
            <a:ext cx="1944532" cy="3210465"/>
          </a:xfrm>
          <a:prstGeom prst="straightConnector1">
            <a:avLst/>
          </a:prstGeom>
          <a:ln>
            <a:solidFill>
              <a:srgbClr val="EF7D00"/>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168767" y="1479975"/>
            <a:ext cx="2372456" cy="646331"/>
          </a:xfrm>
          <a:prstGeom prst="rect">
            <a:avLst/>
          </a:prstGeom>
          <a:ln w="12700">
            <a:solidFill>
              <a:srgbClr val="EF7D00"/>
            </a:solidFill>
          </a:ln>
        </p:spPr>
        <p:txBody>
          <a:bodyPr wrap="square">
            <a:spAutoFit/>
          </a:bodyPr>
          <a:lstStyle/>
          <a:p>
            <a:r>
              <a:rPr lang="en-GB" sz="1200" dirty="0" smtClean="0">
                <a:solidFill>
                  <a:schemeClr val="tx1">
                    <a:lumMod val="50000"/>
                  </a:schemeClr>
                </a:solidFill>
              </a:rPr>
              <a:t>Configure both on-demand call recording and automatic recording features.</a:t>
            </a:r>
          </a:p>
        </p:txBody>
      </p:sp>
    </p:spTree>
    <p:extLst>
      <p:ext uri="{BB962C8B-B14F-4D97-AF65-F5344CB8AC3E}">
        <p14:creationId xmlns:p14="http://schemas.microsoft.com/office/powerpoint/2010/main" val="358643339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369616"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err="1" smtClean="0">
                <a:solidFill>
                  <a:srgbClr val="FFFFFF"/>
                </a:solidFill>
                <a:latin typeface="Arial Bold" charset="0"/>
              </a:rPr>
              <a:t>QoS</a:t>
            </a:r>
            <a:r>
              <a:rPr lang="en-GB" sz="4400" dirty="0" smtClean="0">
                <a:solidFill>
                  <a:srgbClr val="FFFFFF"/>
                </a:solidFill>
                <a:latin typeface="Arial Bold" charset="0"/>
              </a:rPr>
              <a:t> Setup</a:t>
            </a:r>
            <a:endParaRPr lang="en-GB" sz="3600" dirty="0">
              <a:solidFill>
                <a:srgbClr val="FFFFFF"/>
              </a:solidFill>
              <a:latin typeface="Arial Bold" charset="0"/>
            </a:endParaRPr>
          </a:p>
        </p:txBody>
      </p:sp>
    </p:spTree>
    <p:extLst>
      <p:ext uri="{BB962C8B-B14F-4D97-AF65-F5344CB8AC3E}">
        <p14:creationId xmlns:p14="http://schemas.microsoft.com/office/powerpoint/2010/main" val="20192933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t>QoS</a:t>
            </a:r>
            <a:r>
              <a:rPr lang="en-US" b="1" dirty="0" smtClean="0"/>
              <a:t> Setup</a:t>
            </a:r>
            <a:endParaRPr lang="en-US" b="1" dirty="0"/>
          </a:p>
        </p:txBody>
      </p:sp>
      <p:sp>
        <p:nvSpPr>
          <p:cNvPr id="6" name="Rectangle 5"/>
          <p:cNvSpPr/>
          <p:nvPr/>
        </p:nvSpPr>
        <p:spPr>
          <a:xfrm>
            <a:off x="713215" y="3637598"/>
            <a:ext cx="8605837" cy="1015663"/>
          </a:xfrm>
          <a:prstGeom prst="rect">
            <a:avLst/>
          </a:prstGeom>
        </p:spPr>
        <p:txBody>
          <a:bodyPr wrap="square">
            <a:spAutoFit/>
          </a:bodyPr>
          <a:lstStyle/>
          <a:p>
            <a:r>
              <a:rPr lang="en-GB" dirty="0">
                <a:solidFill>
                  <a:schemeClr val="tx1">
                    <a:lumMod val="50000"/>
                  </a:schemeClr>
                </a:solidFill>
                <a:latin typeface="Calibri" panose="020F0502020204030204" pitchFamily="34" charset="0"/>
                <a:ea typeface="Times New Roman" panose="02020603050405020304" pitchFamily="18" charset="0"/>
                <a:cs typeface="Times New Roman" panose="02020603050405020304" pitchFamily="18" charset="0"/>
              </a:rPr>
              <a:t>When setting up the iPECS Cloud system you will need to make sure to configure Quality of Service (QOS) if you do not have a separate internet connection for your phones.</a:t>
            </a:r>
            <a:endParaRPr lang="en-GB" dirty="0">
              <a:solidFill>
                <a:schemeClr val="tx1">
                  <a:lumMod val="50000"/>
                </a:schemeClr>
              </a:solidFill>
            </a:endParaRPr>
          </a:p>
        </p:txBody>
      </p:sp>
      <p:sp>
        <p:nvSpPr>
          <p:cNvPr id="7" name="Rectangle 6"/>
          <p:cNvSpPr/>
          <p:nvPr/>
        </p:nvSpPr>
        <p:spPr>
          <a:xfrm>
            <a:off x="713215" y="1810823"/>
            <a:ext cx="8468885" cy="1323439"/>
          </a:xfrm>
          <a:prstGeom prst="rect">
            <a:avLst/>
          </a:prstGeom>
        </p:spPr>
        <p:txBody>
          <a:bodyPr wrap="square">
            <a:spAutoFit/>
          </a:bodyPr>
          <a:lstStyle/>
          <a:p>
            <a:r>
              <a:rPr lang="en-GB" b="1" dirty="0" smtClean="0">
                <a:solidFill>
                  <a:srgbClr val="EF7D00"/>
                </a:solidFill>
                <a:latin typeface="Calibri" panose="020F0502020204030204" pitchFamily="34" charset="0"/>
                <a:ea typeface="Times New Roman" panose="02020603050405020304" pitchFamily="18" charset="0"/>
                <a:cs typeface="Times New Roman" panose="02020603050405020304" pitchFamily="18" charset="0"/>
              </a:rPr>
              <a:t>What is </a:t>
            </a:r>
            <a:r>
              <a:rPr lang="en-GB" b="1" dirty="0" err="1" smtClean="0">
                <a:solidFill>
                  <a:srgbClr val="EF7D00"/>
                </a:solidFill>
                <a:latin typeface="Calibri" panose="020F0502020204030204" pitchFamily="34" charset="0"/>
                <a:ea typeface="Times New Roman" panose="02020603050405020304" pitchFamily="18" charset="0"/>
                <a:cs typeface="Times New Roman" panose="02020603050405020304" pitchFamily="18" charset="0"/>
              </a:rPr>
              <a:t>QoS</a:t>
            </a:r>
            <a:r>
              <a:rPr lang="en-GB" b="1" dirty="0" smtClean="0">
                <a:solidFill>
                  <a:srgbClr val="EF7D00"/>
                </a:solidFill>
                <a:latin typeface="Calibri" panose="020F0502020204030204" pitchFamily="34" charset="0"/>
                <a:ea typeface="Times New Roman" panose="02020603050405020304" pitchFamily="18" charset="0"/>
                <a:cs typeface="Times New Roman" panose="02020603050405020304" pitchFamily="18" charset="0"/>
              </a:rPr>
              <a:t>?</a:t>
            </a:r>
            <a:r>
              <a:rPr lang="en-GB" b="1" dirty="0" smtClean="0">
                <a:solidFill>
                  <a:srgbClr val="C6093B"/>
                </a:solidFill>
                <a:latin typeface="Calibri" panose="020F0502020204030204" pitchFamily="34" charset="0"/>
                <a:ea typeface="Times New Roman" panose="02020603050405020304" pitchFamily="18" charset="0"/>
                <a:cs typeface="Times New Roman" panose="02020603050405020304" pitchFamily="18" charset="0"/>
              </a:rPr>
              <a:t/>
            </a:r>
            <a:br>
              <a:rPr lang="en-GB" b="1" dirty="0" smtClean="0">
                <a:solidFill>
                  <a:srgbClr val="C6093B"/>
                </a:solidFill>
                <a:latin typeface="Calibri" panose="020F0502020204030204" pitchFamily="34" charset="0"/>
                <a:ea typeface="Times New Roman" panose="02020603050405020304" pitchFamily="18" charset="0"/>
                <a:cs typeface="Times New Roman" panose="02020603050405020304" pitchFamily="18" charset="0"/>
              </a:rPr>
            </a:br>
            <a:r>
              <a:rPr lang="en-GB" b="1" dirty="0" smtClean="0">
                <a:solidFill>
                  <a:srgbClr val="C6093B"/>
                </a:solidFill>
                <a:latin typeface="Calibri" panose="020F0502020204030204" pitchFamily="34" charset="0"/>
                <a:ea typeface="Times New Roman" panose="02020603050405020304" pitchFamily="18" charset="0"/>
                <a:cs typeface="Times New Roman" panose="02020603050405020304" pitchFamily="18" charset="0"/>
              </a:rPr>
              <a:t> </a:t>
            </a:r>
          </a:p>
          <a:p>
            <a:r>
              <a:rPr lang="en-GB" b="1" dirty="0" smtClean="0">
                <a:solidFill>
                  <a:srgbClr val="EF7D00"/>
                </a:solidFill>
                <a:latin typeface="Calibri" panose="020F0502020204030204" pitchFamily="34" charset="0"/>
                <a:ea typeface="Times New Roman" panose="02020603050405020304" pitchFamily="18" charset="0"/>
                <a:cs typeface="Times New Roman" panose="02020603050405020304" pitchFamily="18" charset="0"/>
              </a:rPr>
              <a:t>Quality </a:t>
            </a:r>
            <a:r>
              <a:rPr lang="en-GB" b="1" dirty="0">
                <a:solidFill>
                  <a:srgbClr val="EF7D00"/>
                </a:solidFill>
                <a:latin typeface="Calibri" panose="020F0502020204030204" pitchFamily="34" charset="0"/>
                <a:ea typeface="Times New Roman" panose="02020603050405020304" pitchFamily="18" charset="0"/>
                <a:cs typeface="Times New Roman" panose="02020603050405020304" pitchFamily="18" charset="0"/>
              </a:rPr>
              <a:t>of Service</a:t>
            </a:r>
            <a:r>
              <a:rPr lang="en-GB" dirty="0">
                <a:solidFill>
                  <a:srgbClr val="EF7D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a:solidFill>
                  <a:schemeClr val="tx1">
                    <a:lumMod val="50000"/>
                  </a:schemeClr>
                </a:solidFill>
                <a:latin typeface="Calibri" panose="020F0502020204030204" pitchFamily="34" charset="0"/>
                <a:ea typeface="Times New Roman" panose="02020603050405020304" pitchFamily="18" charset="0"/>
                <a:cs typeface="Times New Roman" panose="02020603050405020304" pitchFamily="18" charset="0"/>
              </a:rPr>
              <a:t>is a function of a router or firewall that is used to prioritise certain network traffic. This is often used </a:t>
            </a:r>
            <a:r>
              <a:rPr lang="en-GB" dirty="0" smtClean="0">
                <a:solidFill>
                  <a:schemeClr val="tx1">
                    <a:lumMod val="50000"/>
                  </a:schemeClr>
                </a:solidFill>
                <a:latin typeface="Calibri" panose="020F0502020204030204" pitchFamily="34" charset="0"/>
                <a:ea typeface="Times New Roman" panose="02020603050405020304" pitchFamily="18" charset="0"/>
                <a:cs typeface="Times New Roman" panose="02020603050405020304" pitchFamily="18" charset="0"/>
              </a:rPr>
              <a:t>to </a:t>
            </a:r>
            <a:r>
              <a:rPr lang="en-GB" dirty="0">
                <a:solidFill>
                  <a:schemeClr val="tx1">
                    <a:lumMod val="50000"/>
                  </a:schemeClr>
                </a:solidFill>
                <a:latin typeface="Calibri" panose="020F0502020204030204" pitchFamily="34" charset="0"/>
                <a:ea typeface="Times New Roman" panose="02020603050405020304" pitchFamily="18" charset="0"/>
                <a:cs typeface="Times New Roman" panose="02020603050405020304" pitchFamily="18" charset="0"/>
              </a:rPr>
              <a:t>prioritise voice traffic over data.</a:t>
            </a:r>
            <a:endParaRPr lang="en-GB" dirty="0">
              <a:solidFill>
                <a:schemeClr val="tx1">
                  <a:lumMod val="50000"/>
                </a:schemeClr>
              </a:solidFill>
            </a:endParaRPr>
          </a:p>
        </p:txBody>
      </p:sp>
    </p:spTree>
    <p:extLst>
      <p:ext uri="{BB962C8B-B14F-4D97-AF65-F5344CB8AC3E}">
        <p14:creationId xmlns:p14="http://schemas.microsoft.com/office/powerpoint/2010/main" val="12786120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t>QoS</a:t>
            </a:r>
            <a:r>
              <a:rPr lang="en-US" b="1" dirty="0" smtClean="0"/>
              <a:t> Setup – Ports to </a:t>
            </a:r>
            <a:r>
              <a:rPr lang="en-US" b="1" dirty="0" err="1" smtClean="0"/>
              <a:t>Prioritise</a:t>
            </a:r>
            <a:endParaRPr lang="en-US" b="1" dirty="0"/>
          </a:p>
        </p:txBody>
      </p:sp>
      <p:sp>
        <p:nvSpPr>
          <p:cNvPr id="7" name="Rectangle 6"/>
          <p:cNvSpPr/>
          <p:nvPr/>
        </p:nvSpPr>
        <p:spPr>
          <a:xfrm>
            <a:off x="713215" y="2125148"/>
            <a:ext cx="8468885" cy="2554545"/>
          </a:xfrm>
          <a:prstGeom prst="rect">
            <a:avLst/>
          </a:prstGeom>
        </p:spPr>
        <p:txBody>
          <a:bodyPr wrap="square">
            <a:spAutoFit/>
          </a:bodyPr>
          <a:lstStyle/>
          <a:p>
            <a:r>
              <a:rPr lang="en-GB" b="1" u="sng" dirty="0" smtClean="0">
                <a:solidFill>
                  <a:srgbClr val="EF7D00"/>
                </a:solidFill>
                <a:latin typeface="Calibri" panose="020F0502020204030204" pitchFamily="34" charset="0"/>
                <a:ea typeface="Times New Roman" panose="02020603050405020304" pitchFamily="18" charset="0"/>
                <a:cs typeface="Times New Roman" panose="02020603050405020304" pitchFamily="18" charset="0"/>
              </a:rPr>
              <a:t>IPKTS</a:t>
            </a:r>
          </a:p>
          <a:p>
            <a:r>
              <a:rPr lang="en-GB" dirty="0">
                <a:solidFill>
                  <a:schemeClr val="tx1">
                    <a:lumMod val="50000"/>
                  </a:schemeClr>
                </a:solidFill>
                <a:latin typeface="Calibri" panose="020F0502020204030204" pitchFamily="34" charset="0"/>
              </a:rPr>
              <a:t>Signalling Port: 5588 UDP</a:t>
            </a:r>
          </a:p>
          <a:p>
            <a:r>
              <a:rPr lang="en-GB" dirty="0">
                <a:solidFill>
                  <a:schemeClr val="tx1">
                    <a:lumMod val="50000"/>
                  </a:schemeClr>
                </a:solidFill>
                <a:latin typeface="Calibri" panose="020F0502020204030204" pitchFamily="34" charset="0"/>
              </a:rPr>
              <a:t>Media Ports: 30000-60000 </a:t>
            </a:r>
            <a:r>
              <a:rPr lang="en-GB" dirty="0" smtClean="0">
                <a:solidFill>
                  <a:schemeClr val="tx1">
                    <a:lumMod val="50000"/>
                  </a:schemeClr>
                </a:solidFill>
                <a:latin typeface="Calibri" panose="020F0502020204030204" pitchFamily="34" charset="0"/>
              </a:rPr>
              <a:t>UDP</a:t>
            </a:r>
          </a:p>
          <a:p>
            <a:endParaRPr lang="en-GB" dirty="0">
              <a:solidFill>
                <a:schemeClr val="tx1">
                  <a:lumMod val="50000"/>
                </a:schemeClr>
              </a:solidFill>
              <a:latin typeface="Calibri" panose="020F0502020204030204" pitchFamily="34" charset="0"/>
            </a:endParaRPr>
          </a:p>
          <a:p>
            <a:r>
              <a:rPr lang="en-GB" b="1" u="sng" dirty="0" smtClean="0">
                <a:solidFill>
                  <a:srgbClr val="EF7D00"/>
                </a:solidFill>
                <a:latin typeface="Calibri" panose="020F0502020204030204" pitchFamily="34" charset="0"/>
                <a:ea typeface="Times New Roman" panose="02020603050405020304" pitchFamily="18" charset="0"/>
                <a:cs typeface="Times New Roman" panose="02020603050405020304" pitchFamily="18" charset="0"/>
              </a:rPr>
              <a:t>SIP</a:t>
            </a:r>
            <a:endParaRPr lang="en-GB" b="1" u="sng" dirty="0">
              <a:solidFill>
                <a:srgbClr val="EF7D00"/>
              </a:solidFill>
              <a:latin typeface="Calibri" panose="020F0502020204030204" pitchFamily="34" charset="0"/>
              <a:ea typeface="Times New Roman" panose="02020603050405020304" pitchFamily="18" charset="0"/>
              <a:cs typeface="Times New Roman" panose="02020603050405020304" pitchFamily="18" charset="0"/>
            </a:endParaRPr>
          </a:p>
          <a:p>
            <a:r>
              <a:rPr lang="en-GB" dirty="0">
                <a:solidFill>
                  <a:schemeClr val="tx1">
                    <a:lumMod val="50000"/>
                  </a:schemeClr>
                </a:solidFill>
                <a:latin typeface="Calibri" panose="020F0502020204030204" pitchFamily="34" charset="0"/>
              </a:rPr>
              <a:t>Signalling Port: </a:t>
            </a:r>
            <a:r>
              <a:rPr lang="en-GB" dirty="0" smtClean="0">
                <a:solidFill>
                  <a:schemeClr val="tx1">
                    <a:lumMod val="50000"/>
                  </a:schemeClr>
                </a:solidFill>
                <a:latin typeface="Calibri" panose="020F0502020204030204" pitchFamily="34" charset="0"/>
              </a:rPr>
              <a:t>5060 UDP</a:t>
            </a:r>
            <a:endParaRPr lang="en-GB" dirty="0">
              <a:solidFill>
                <a:schemeClr val="tx1">
                  <a:lumMod val="50000"/>
                </a:schemeClr>
              </a:solidFill>
              <a:latin typeface="Calibri" panose="020F0502020204030204" pitchFamily="34" charset="0"/>
            </a:endParaRPr>
          </a:p>
          <a:p>
            <a:r>
              <a:rPr lang="en-GB" dirty="0">
                <a:solidFill>
                  <a:schemeClr val="tx1">
                    <a:lumMod val="50000"/>
                  </a:schemeClr>
                </a:solidFill>
                <a:latin typeface="Calibri" panose="020F0502020204030204" pitchFamily="34" charset="0"/>
              </a:rPr>
              <a:t>Media Ports: </a:t>
            </a:r>
            <a:r>
              <a:rPr lang="en-GB" dirty="0" smtClean="0">
                <a:solidFill>
                  <a:schemeClr val="tx1">
                    <a:lumMod val="50000"/>
                  </a:schemeClr>
                </a:solidFill>
                <a:latin typeface="Calibri" panose="020F0502020204030204" pitchFamily="34" charset="0"/>
              </a:rPr>
              <a:t>16384-17384 </a:t>
            </a:r>
            <a:r>
              <a:rPr lang="en-GB" dirty="0">
                <a:solidFill>
                  <a:schemeClr val="tx1">
                    <a:lumMod val="50000"/>
                  </a:schemeClr>
                </a:solidFill>
                <a:latin typeface="Calibri" panose="020F0502020204030204" pitchFamily="34" charset="0"/>
              </a:rPr>
              <a:t>UDP</a:t>
            </a:r>
          </a:p>
          <a:p>
            <a:endParaRPr lang="en-GB" dirty="0">
              <a:solidFill>
                <a:schemeClr val="tx1">
                  <a:lumMod val="50000"/>
                </a:schemeClr>
              </a:solidFill>
              <a:latin typeface="Calibri" panose="020F0502020204030204" pitchFamily="34" charset="0"/>
            </a:endParaRPr>
          </a:p>
        </p:txBody>
      </p:sp>
    </p:spTree>
    <p:extLst>
      <p:ext uri="{BB962C8B-B14F-4D97-AF65-F5344CB8AC3E}">
        <p14:creationId xmlns:p14="http://schemas.microsoft.com/office/powerpoint/2010/main" val="41147153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solidFill>
              <a:srgbClr val="EF7D00"/>
            </a:solidFill>
          </a:ln>
        </p:spPr>
        <p:txBody>
          <a:bodyPr/>
          <a:lstStyle/>
          <a:p>
            <a:r>
              <a:rPr lang="en-US" b="1" dirty="0" err="1" smtClean="0"/>
              <a:t>QoS</a:t>
            </a:r>
            <a:r>
              <a:rPr lang="en-US" b="1" dirty="0" smtClean="0"/>
              <a:t> Setup – Example</a:t>
            </a:r>
            <a:endParaRPr lang="en-US" b="1" dirty="0"/>
          </a:p>
        </p:txBody>
      </p:sp>
      <p:pic>
        <p:nvPicPr>
          <p:cNvPr id="5" name="Picture 4"/>
          <p:cNvPicPr/>
          <p:nvPr/>
        </p:nvPicPr>
        <p:blipFill rotWithShape="1">
          <a:blip r:embed="rId3">
            <a:extLst>
              <a:ext uri="{28A0092B-C50C-407E-A947-70E740481C1C}">
                <a14:useLocalDpi xmlns:a14="http://schemas.microsoft.com/office/drawing/2010/main" val="0"/>
              </a:ext>
            </a:extLst>
          </a:blip>
          <a:srcRect t="4868" b="7079"/>
          <a:stretch/>
        </p:blipFill>
        <p:spPr bwMode="auto">
          <a:xfrm>
            <a:off x="623887" y="1681162"/>
            <a:ext cx="5724525" cy="1895475"/>
          </a:xfrm>
          <a:prstGeom prst="rect">
            <a:avLst/>
          </a:prstGeom>
          <a:noFill/>
          <a:ln>
            <a:solidFill>
              <a:srgbClr val="EF7D00"/>
            </a:solidFill>
          </a:ln>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t="5172" b="10344"/>
          <a:stretch/>
        </p:blipFill>
        <p:spPr bwMode="auto">
          <a:xfrm>
            <a:off x="623887" y="4034043"/>
            <a:ext cx="5724525" cy="1866900"/>
          </a:xfrm>
          <a:prstGeom prst="rect">
            <a:avLst/>
          </a:prstGeom>
          <a:noFill/>
          <a:ln>
            <a:solidFill>
              <a:srgbClr val="EF7D00"/>
            </a:solidFill>
          </a:ln>
          <a:extLst>
            <a:ext uri="{53640926-AAD7-44D8-BBD7-CCE9431645EC}">
              <a14:shadowObscured xmlns:a14="http://schemas.microsoft.com/office/drawing/2010/main"/>
            </a:ext>
          </a:extLst>
        </p:spPr>
      </p:pic>
      <p:sp>
        <p:nvSpPr>
          <p:cNvPr id="9" name="Rectangle 8"/>
          <p:cNvSpPr/>
          <p:nvPr/>
        </p:nvSpPr>
        <p:spPr>
          <a:xfrm>
            <a:off x="3381375" y="2233611"/>
            <a:ext cx="1379951" cy="938214"/>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3381374" y="4586286"/>
            <a:ext cx="1379951" cy="938214"/>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55201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569913" y="3771899"/>
            <a:ext cx="4967288" cy="2533651"/>
          </a:xfrm>
          <a:prstGeom prst="rect">
            <a:avLst/>
          </a:prstGeom>
          <a:noFill/>
          <a:ln>
            <a:solidFill>
              <a:srgbClr val="EF7D00"/>
            </a:solidFill>
          </a:ln>
        </p:spPr>
      </p:pic>
      <p:sp>
        <p:nvSpPr>
          <p:cNvPr id="2" name="Title 1"/>
          <p:cNvSpPr>
            <a:spLocks noGrp="1"/>
          </p:cNvSpPr>
          <p:nvPr>
            <p:ph type="ctrTitle"/>
          </p:nvPr>
        </p:nvSpPr>
        <p:spPr>
          <a:ln>
            <a:solidFill>
              <a:srgbClr val="EF7D00"/>
            </a:solidFill>
          </a:ln>
        </p:spPr>
        <p:txBody>
          <a:bodyPr/>
          <a:lstStyle/>
          <a:p>
            <a:r>
              <a:rPr lang="en-US" b="1" dirty="0" err="1" smtClean="0"/>
              <a:t>QoS</a:t>
            </a:r>
            <a:r>
              <a:rPr lang="en-US" b="1" dirty="0" smtClean="0"/>
              <a:t> Setup – Example</a:t>
            </a:r>
            <a:endParaRPr lang="en-US" b="1"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03238" y="1481137"/>
            <a:ext cx="5734050" cy="2638425"/>
          </a:xfrm>
          <a:prstGeom prst="rect">
            <a:avLst/>
          </a:prstGeom>
          <a:noFill/>
          <a:ln>
            <a:solidFill>
              <a:srgbClr val="EF7D00"/>
            </a:solidFill>
          </a:ln>
        </p:spPr>
      </p:pic>
      <p:sp>
        <p:nvSpPr>
          <p:cNvPr id="9" name="Rectangle 8"/>
          <p:cNvSpPr/>
          <p:nvPr/>
        </p:nvSpPr>
        <p:spPr>
          <a:xfrm>
            <a:off x="2600326" y="2405061"/>
            <a:ext cx="1162050" cy="785814"/>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838200" y="4426742"/>
            <a:ext cx="4305299" cy="785814"/>
          </a:xfrm>
          <a:prstGeom prst="rect">
            <a:avLst/>
          </a:prstGeom>
          <a:noFill/>
          <a:ln w="19050">
            <a:solidFill>
              <a:srgbClr val="EF7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26655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024996" y="2595419"/>
            <a:ext cx="6130581" cy="5395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58589" rIns="89972" bIns="44986"/>
          <a:lstStyle/>
          <a:p>
            <a:pPr>
              <a:tabLst>
                <a:tab pos="723683" algn="l"/>
                <a:tab pos="1447366" algn="l"/>
                <a:tab pos="2171048" algn="l"/>
                <a:tab pos="2894731" algn="l"/>
                <a:tab pos="3618414" algn="l"/>
                <a:tab pos="4342097" algn="l"/>
                <a:tab pos="5065780" algn="l"/>
                <a:tab pos="5789463" algn="l"/>
              </a:tabLst>
            </a:pPr>
            <a:endParaRPr lang="en-GB" sz="2699" dirty="0">
              <a:solidFill>
                <a:srgbClr val="FFFFFF"/>
              </a:solidFill>
            </a:endParaRPr>
          </a:p>
        </p:txBody>
      </p:sp>
      <p:sp>
        <p:nvSpPr>
          <p:cNvPr id="3076" name="Rectangle 4"/>
          <p:cNvSpPr>
            <a:spLocks noChangeArrowheads="1"/>
          </p:cNvSpPr>
          <p:nvPr/>
        </p:nvSpPr>
        <p:spPr bwMode="auto">
          <a:xfrm>
            <a:off x="1369616" y="199233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Troubleshooting </a:t>
            </a:r>
          </a:p>
          <a:p>
            <a:pPr>
              <a:tabLst>
                <a:tab pos="723683" algn="l"/>
                <a:tab pos="1447366" algn="l"/>
                <a:tab pos="2171048" algn="l"/>
                <a:tab pos="2894731" algn="l"/>
                <a:tab pos="3618414" algn="l"/>
                <a:tab pos="4342097" algn="l"/>
              </a:tabLst>
            </a:pPr>
            <a:endParaRPr lang="en-GB" sz="4400" dirty="0">
              <a:solidFill>
                <a:srgbClr val="FFFFFF"/>
              </a:solidFill>
              <a:latin typeface="Arial Bold" charset="0"/>
            </a:endParaRPr>
          </a:p>
          <a:p>
            <a:pPr>
              <a:tabLst>
                <a:tab pos="723683" algn="l"/>
                <a:tab pos="1447366" algn="l"/>
                <a:tab pos="2171048" algn="l"/>
                <a:tab pos="2894731" algn="l"/>
                <a:tab pos="3618414" algn="l"/>
                <a:tab pos="4342097" algn="l"/>
              </a:tabLst>
            </a:pPr>
            <a:r>
              <a:rPr lang="en-GB" sz="4400" dirty="0" smtClean="0">
                <a:solidFill>
                  <a:srgbClr val="FFFFFF"/>
                </a:solidFill>
                <a:latin typeface="Arial Bold" charset="0"/>
              </a:rPr>
              <a:t>Best Practices</a:t>
            </a:r>
            <a:endParaRPr lang="en-GB" sz="3600" dirty="0">
              <a:solidFill>
                <a:srgbClr val="FFFFFF"/>
              </a:solidFill>
              <a:latin typeface="Arial Bold" charset="0"/>
            </a:endParaRPr>
          </a:p>
        </p:txBody>
      </p:sp>
    </p:spTree>
    <p:extLst>
      <p:ext uri="{BB962C8B-B14F-4D97-AF65-F5344CB8AC3E}">
        <p14:creationId xmlns:p14="http://schemas.microsoft.com/office/powerpoint/2010/main" val="1998357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C64D8F54-F03F-48B0-89F9-741CB41C136A}"/>
    </a:ext>
  </a:extLst>
</a:theme>
</file>

<file path=ppt/theme/theme2.xml><?xml version="1.0" encoding="utf-8"?>
<a:theme xmlns:a="http://schemas.openxmlformats.org/drawingml/2006/main" name="1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78BA7247-C5A0-4E21-86B7-8A59B91BC597}"/>
    </a:ext>
  </a:extLst>
</a:theme>
</file>

<file path=ppt/theme/theme3.xml><?xml version="1.0" encoding="utf-8"?>
<a:theme xmlns:a="http://schemas.openxmlformats.org/drawingml/2006/main" name="2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C64D8F54-F03F-48B0-89F9-741CB41C136A}"/>
    </a:ext>
  </a:extLst>
</a:theme>
</file>

<file path=ppt/theme/theme4.xml><?xml version="1.0" encoding="utf-8"?>
<a:theme xmlns:a="http://schemas.openxmlformats.org/drawingml/2006/main" name="3_Pragma">
  <a:themeElements>
    <a:clrScheme name="Custom 14">
      <a:dk1>
        <a:srgbClr val="FFFFFF"/>
      </a:dk1>
      <a:lt1>
        <a:sysClr val="window" lastClr="FFFFFF"/>
      </a:lt1>
      <a:dk2>
        <a:srgbClr val="92D050"/>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78BA7247-C5A0-4E21-86B7-8A59B91BC597}"/>
    </a:ext>
  </a:extLst>
</a:theme>
</file>

<file path=ppt/theme/theme5.xml><?xml version="1.0" encoding="utf-8"?>
<a:theme xmlns:a="http://schemas.openxmlformats.org/drawingml/2006/main" name="4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Master 2</Template>
  <TotalTime>29831</TotalTime>
  <Words>2891</Words>
  <Application>Microsoft Office PowerPoint</Application>
  <PresentationFormat>Custom</PresentationFormat>
  <Paragraphs>635</Paragraphs>
  <Slides>103</Slides>
  <Notes>76</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103</vt:i4>
      </vt:variant>
    </vt:vector>
  </HeadingPairs>
  <TitlesOfParts>
    <vt:vector size="118" baseType="lpstr">
      <vt:lpstr>굴림</vt:lpstr>
      <vt:lpstr>맑은 고딕</vt:lpstr>
      <vt:lpstr>ＭＳ Ｐゴシック</vt:lpstr>
      <vt:lpstr>ＭＳ Ｐゴシック</vt:lpstr>
      <vt:lpstr>Arial</vt:lpstr>
      <vt:lpstr>Arial Bold</vt:lpstr>
      <vt:lpstr>ArialMT</vt:lpstr>
      <vt:lpstr>Calibri</vt:lpstr>
      <vt:lpstr>Times New Roman</vt:lpstr>
      <vt:lpstr>Pragma</vt:lpstr>
      <vt:lpstr>1_Pragma</vt:lpstr>
      <vt:lpstr>2_Pragma</vt:lpstr>
      <vt:lpstr>3_Pragma</vt:lpstr>
      <vt:lpstr>4_Pragma</vt:lpstr>
      <vt:lpstr>Bitmap Image</vt:lpstr>
      <vt:lpstr>PowerPoint Presentation</vt:lpstr>
      <vt:lpstr>Training – Tech</vt:lpstr>
      <vt:lpstr>Agenda</vt:lpstr>
      <vt:lpstr>PowerPoint Presentation</vt:lpstr>
      <vt:lpstr>Why iPECS Cloud? </vt:lpstr>
      <vt:lpstr>Overview</vt:lpstr>
      <vt:lpstr>Architecture – Components </vt:lpstr>
      <vt:lpstr>Features</vt:lpstr>
      <vt:lpstr>Features</vt:lpstr>
      <vt:lpstr>Features</vt:lpstr>
      <vt:lpstr>Features</vt:lpstr>
      <vt:lpstr>Features</vt:lpstr>
      <vt:lpstr>Features</vt:lpstr>
      <vt:lpstr>PowerPoint Presentation</vt:lpstr>
      <vt:lpstr>Under the Bonnet - Reseller</vt:lpstr>
      <vt:lpstr>Under the Bonnet – IT Manager</vt:lpstr>
      <vt:lpstr>Under the Bonnet – User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QoS Setup</vt:lpstr>
      <vt:lpstr>QoS Setup – Ports to Prioritise</vt:lpstr>
      <vt:lpstr>QoS Setup – Example</vt:lpstr>
      <vt:lpstr>QoS Setup – Example</vt:lpstr>
      <vt:lpstr>PowerPoint Presentation</vt:lpstr>
      <vt:lpstr>Troubleshooting – Best Practices</vt:lpstr>
      <vt:lpstr>Troubleshooting – Best Practices</vt:lpstr>
      <vt:lpstr>Troubleshooting – Best Practices</vt:lpstr>
      <vt:lpstr>PRAGMA TECHNICAL SUPPORT TEAM</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Holly Lewis</dc:creator>
  <cp:keywords/>
  <dc:description/>
  <cp:lastModifiedBy>Richard Knight</cp:lastModifiedBy>
  <cp:revision>578</cp:revision>
  <dcterms:created xsi:type="dcterms:W3CDTF">2014-12-01T10:58:17Z</dcterms:created>
  <dcterms:modified xsi:type="dcterms:W3CDTF">2016-03-18T11:23:48Z</dcterms:modified>
  <cp:category/>
</cp:coreProperties>
</file>