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723" r:id="rId2"/>
    <p:sldMasterId id="2147483745" r:id="rId3"/>
    <p:sldMasterId id="2147483754" r:id="rId4"/>
  </p:sldMasterIdLst>
  <p:notesMasterIdLst>
    <p:notesMasterId r:id="rId52"/>
  </p:notesMasterIdLst>
  <p:handoutMasterIdLst>
    <p:handoutMasterId r:id="rId53"/>
  </p:handoutMasterIdLst>
  <p:sldIdLst>
    <p:sldId id="271" r:id="rId5"/>
    <p:sldId id="363" r:id="rId6"/>
    <p:sldId id="420" r:id="rId7"/>
    <p:sldId id="421" r:id="rId8"/>
    <p:sldId id="422" r:id="rId9"/>
    <p:sldId id="423" r:id="rId10"/>
    <p:sldId id="424" r:id="rId11"/>
    <p:sldId id="425" r:id="rId12"/>
    <p:sldId id="426" r:id="rId13"/>
    <p:sldId id="427" r:id="rId14"/>
    <p:sldId id="394" r:id="rId15"/>
    <p:sldId id="395" r:id="rId16"/>
    <p:sldId id="396" r:id="rId17"/>
    <p:sldId id="397" r:id="rId18"/>
    <p:sldId id="398" r:id="rId19"/>
    <p:sldId id="399" r:id="rId20"/>
    <p:sldId id="401" r:id="rId21"/>
    <p:sldId id="407" r:id="rId22"/>
    <p:sldId id="408" r:id="rId23"/>
    <p:sldId id="411" r:id="rId24"/>
    <p:sldId id="402" r:id="rId25"/>
    <p:sldId id="403" r:id="rId26"/>
    <p:sldId id="404" r:id="rId27"/>
    <p:sldId id="405" r:id="rId28"/>
    <p:sldId id="412" r:id="rId29"/>
    <p:sldId id="400" r:id="rId30"/>
    <p:sldId id="409" r:id="rId31"/>
    <p:sldId id="410" r:id="rId32"/>
    <p:sldId id="413" r:id="rId33"/>
    <p:sldId id="414" r:id="rId34"/>
    <p:sldId id="415" r:id="rId35"/>
    <p:sldId id="428" r:id="rId36"/>
    <p:sldId id="429" r:id="rId37"/>
    <p:sldId id="430" r:id="rId38"/>
    <p:sldId id="416" r:id="rId39"/>
    <p:sldId id="417" r:id="rId40"/>
    <p:sldId id="418" r:id="rId41"/>
    <p:sldId id="419" r:id="rId42"/>
    <p:sldId id="431" r:id="rId43"/>
    <p:sldId id="469" r:id="rId44"/>
    <p:sldId id="459" r:id="rId45"/>
    <p:sldId id="462" r:id="rId46"/>
    <p:sldId id="463" r:id="rId47"/>
    <p:sldId id="464" r:id="rId48"/>
    <p:sldId id="466" r:id="rId49"/>
    <p:sldId id="467" r:id="rId50"/>
    <p:sldId id="470" r:id="rId51"/>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7D00"/>
    <a:srgbClr val="C6093B"/>
    <a:srgbClr val="90062A"/>
    <a:srgbClr val="E2491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0560" autoAdjust="0"/>
  </p:normalViewPr>
  <p:slideViewPr>
    <p:cSldViewPr snapToGrid="0" snapToObjects="1" showGuides="1">
      <p:cViewPr varScale="1">
        <p:scale>
          <a:sx n="96" d="100"/>
          <a:sy n="96" d="100"/>
        </p:scale>
        <p:origin x="1325" y="82"/>
      </p:cViewPr>
      <p:guideLst>
        <p:guide orient="horz" pos="2382"/>
        <p:guide pos="3174"/>
      </p:guideLst>
    </p:cSldViewPr>
  </p:slideViewPr>
  <p:notesTextViewPr>
    <p:cViewPr>
      <p:scale>
        <a:sx n="1" d="1"/>
        <a:sy n="1" d="1"/>
      </p:scale>
      <p:origin x="0" y="0"/>
    </p:cViewPr>
  </p:notesTextViewPr>
  <p:notesViewPr>
    <p:cSldViewPr snapToGrid="0" snapToObjects="1">
      <p:cViewPr varScale="1">
        <p:scale>
          <a:sx n="51" d="100"/>
          <a:sy n="51" d="100"/>
        </p:scale>
        <p:origin x="28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smtClean="0"/>
              <a:t>19/07/2018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smtClean="0"/>
              <a:t>19/07/2018</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1</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124980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47</a:t>
            </a:fld>
            <a:endParaRPr lang="en-GB" dirty="0"/>
          </a:p>
        </p:txBody>
      </p:sp>
    </p:spTree>
    <p:extLst>
      <p:ext uri="{BB962C8B-B14F-4D97-AF65-F5344CB8AC3E}">
        <p14:creationId xmlns:p14="http://schemas.microsoft.com/office/powerpoint/2010/main" val="154161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2</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5280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96BA45-0241-A646-A76F-1EF4F7DBACD5}" type="slidenum">
              <a:rPr lang="en-GB"/>
              <a:pPr/>
              <a:t>40</a:t>
            </a:fld>
            <a:endParaRPr lang="en-GB" dirty="0"/>
          </a:p>
        </p:txBody>
      </p:sp>
      <p:sp>
        <p:nvSpPr>
          <p:cNvPr id="24577" name="Text Box 1"/>
          <p:cNvSpPr txBox="1">
            <a:spLocks noGrp="1" noRot="1" noChangeAspect="1" noChangeArrowheads="1"/>
          </p:cNvSpPr>
          <p:nvPr>
            <p:ph type="sldImg"/>
          </p:nvPr>
        </p:nvSpPr>
        <p:spPr bwMode="auto">
          <a:xfrm>
            <a:off x="1108075" y="812800"/>
            <a:ext cx="5341938" cy="4008438"/>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04935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41</a:t>
            </a:fld>
            <a:endParaRPr lang="en-GB" dirty="0"/>
          </a:p>
        </p:txBody>
      </p:sp>
    </p:spTree>
    <p:extLst>
      <p:ext uri="{BB962C8B-B14F-4D97-AF65-F5344CB8AC3E}">
        <p14:creationId xmlns:p14="http://schemas.microsoft.com/office/powerpoint/2010/main" val="258764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42</a:t>
            </a:fld>
            <a:endParaRPr lang="en-GB" dirty="0"/>
          </a:p>
        </p:txBody>
      </p:sp>
    </p:spTree>
    <p:extLst>
      <p:ext uri="{BB962C8B-B14F-4D97-AF65-F5344CB8AC3E}">
        <p14:creationId xmlns:p14="http://schemas.microsoft.com/office/powerpoint/2010/main" val="220300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43</a:t>
            </a:fld>
            <a:endParaRPr lang="en-GB" dirty="0"/>
          </a:p>
        </p:txBody>
      </p:sp>
    </p:spTree>
    <p:extLst>
      <p:ext uri="{BB962C8B-B14F-4D97-AF65-F5344CB8AC3E}">
        <p14:creationId xmlns:p14="http://schemas.microsoft.com/office/powerpoint/2010/main" val="285245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44</a:t>
            </a:fld>
            <a:endParaRPr lang="en-GB" dirty="0"/>
          </a:p>
        </p:txBody>
      </p:sp>
    </p:spTree>
    <p:extLst>
      <p:ext uri="{BB962C8B-B14F-4D97-AF65-F5344CB8AC3E}">
        <p14:creationId xmlns:p14="http://schemas.microsoft.com/office/powerpoint/2010/main" val="50111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45</a:t>
            </a:fld>
            <a:endParaRPr lang="en-GB" dirty="0"/>
          </a:p>
        </p:txBody>
      </p:sp>
    </p:spTree>
    <p:extLst>
      <p:ext uri="{BB962C8B-B14F-4D97-AF65-F5344CB8AC3E}">
        <p14:creationId xmlns:p14="http://schemas.microsoft.com/office/powerpoint/2010/main" val="162767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configuration of default settings.</a:t>
            </a:r>
          </a:p>
          <a:p>
            <a:endParaRPr lang="en-GB" dirty="0"/>
          </a:p>
          <a:p>
            <a:r>
              <a:rPr lang="en-GB" dirty="0"/>
              <a:t>Explain what this process is doing</a:t>
            </a:r>
            <a:r>
              <a:rPr lang="en-GB" baseline="0" dirty="0"/>
              <a:t>: </a:t>
            </a:r>
          </a:p>
          <a:p>
            <a:pPr marL="171450" indent="-171450">
              <a:buFont typeface="Arial" panose="020B0604020202020204" pitchFamily="34" charset="0"/>
              <a:buChar char="•"/>
            </a:pPr>
            <a:r>
              <a:rPr lang="en-GB" baseline="0" dirty="0"/>
              <a:t>Setting up 9 for outside </a:t>
            </a:r>
          </a:p>
          <a:p>
            <a:pPr marL="171450" indent="-171450">
              <a:buFont typeface="Arial" panose="020B0604020202020204" pitchFamily="34" charset="0"/>
              <a:buChar char="•"/>
            </a:pPr>
            <a:r>
              <a:rPr lang="en-GB" baseline="0" dirty="0"/>
              <a:t>Setting Default Feature Code</a:t>
            </a:r>
          </a:p>
          <a:p>
            <a:pPr marL="171450" indent="-171450">
              <a:buFont typeface="Arial" panose="020B0604020202020204" pitchFamily="34" charset="0"/>
              <a:buChar char="•"/>
            </a:pPr>
            <a:r>
              <a:rPr lang="en-GB" baseline="0" dirty="0"/>
              <a:t>Setting Emergency Numbers</a:t>
            </a:r>
            <a:endParaRPr lang="en-GB" dirty="0"/>
          </a:p>
        </p:txBody>
      </p:sp>
      <p:sp>
        <p:nvSpPr>
          <p:cNvPr id="4" name="Slide Number Placeholder 3"/>
          <p:cNvSpPr>
            <a:spLocks noGrp="1"/>
          </p:cNvSpPr>
          <p:nvPr>
            <p:ph type="sldNum" sz="quarter" idx="10"/>
          </p:nvPr>
        </p:nvSpPr>
        <p:spPr/>
        <p:txBody>
          <a:bodyPr/>
          <a:lstStyle/>
          <a:p>
            <a:fld id="{3CAB8177-900E-4186-8690-8A49FA2A8400}" type="slidenum">
              <a:rPr lang="en-GB" smtClean="0"/>
              <a:t>46</a:t>
            </a:fld>
            <a:endParaRPr lang="en-GB" dirty="0"/>
          </a:p>
        </p:txBody>
      </p:sp>
    </p:spTree>
    <p:extLst>
      <p:ext uri="{BB962C8B-B14F-4D97-AF65-F5344CB8AC3E}">
        <p14:creationId xmlns:p14="http://schemas.microsoft.com/office/powerpoint/2010/main" val="45117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2" name="Title 1"/>
          <p:cNvSpPr>
            <a:spLocks noGrp="1"/>
          </p:cNvSpPr>
          <p:nvPr>
            <p:ph type="title"/>
          </p:nvPr>
        </p:nvSpPr>
        <p:spPr>
          <a:xfrm>
            <a:off x="653294" y="2616828"/>
            <a:ext cx="6612784" cy="786068"/>
          </a:xfrm>
        </p:spPr>
        <p:txBody>
          <a:bodyPr>
            <a:noAutofit/>
          </a:bodyPr>
          <a:lstStyle>
            <a:lvl1pPr>
              <a:defRPr sz="4700" baseline="0">
                <a:solidFill>
                  <a:srgbClr val="FFFFFF"/>
                </a:solidFill>
              </a:defRPr>
            </a:lvl1pPr>
          </a:lstStyle>
          <a:p>
            <a:endParaRPr lang="en-US" dirty="0"/>
          </a:p>
        </p:txBody>
      </p:sp>
      <p:sp>
        <p:nvSpPr>
          <p:cNvPr id="11" name="Text Placeholder 10"/>
          <p:cNvSpPr>
            <a:spLocks noGrp="1"/>
          </p:cNvSpPr>
          <p:nvPr>
            <p:ph type="body" sz="quarter" idx="10"/>
          </p:nvPr>
        </p:nvSpPr>
        <p:spPr>
          <a:xfrm>
            <a:off x="648177" y="2133170"/>
            <a:ext cx="4231795" cy="568325"/>
          </a:xfrm>
        </p:spPr>
        <p:txBody>
          <a:bodyPr/>
          <a:lstStyle>
            <a:lvl1pPr>
              <a:defRPr sz="3600"/>
            </a:lvl1pPr>
          </a:lstStyle>
          <a:p>
            <a:endParaRPr lang="en-GB" dirty="0"/>
          </a:p>
        </p:txBody>
      </p:sp>
    </p:spTree>
    <p:extLst>
      <p:ext uri="{BB962C8B-B14F-4D97-AF65-F5344CB8AC3E}">
        <p14:creationId xmlns:p14="http://schemas.microsoft.com/office/powerpoint/2010/main" val="333754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366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7" name="Picture Placeholder 6"/>
          <p:cNvSpPr>
            <a:spLocks noGrp="1"/>
          </p:cNvSpPr>
          <p:nvPr>
            <p:ph type="pic" sz="quarter" idx="11"/>
          </p:nvPr>
        </p:nvSpPr>
        <p:spPr>
          <a:xfrm>
            <a:off x="1114039" y="1507144"/>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1800">
                <a:solidFill>
                  <a:srgbClr val="C6093B"/>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884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C6093B"/>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C6093B"/>
                </a:solidFill>
              </a:defRPr>
            </a:lvl1pPr>
          </a:lstStyle>
          <a:p>
            <a:pPr lvl="0"/>
            <a:r>
              <a:rPr lang="en-US"/>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C6093B"/>
                </a:solidFill>
              </a:defRPr>
            </a:lvl1pPr>
            <a:lvl2pPr>
              <a:defRPr sz="1800"/>
            </a:lvl2pPr>
            <a:lvl3pPr>
              <a:defRPr sz="1800"/>
            </a:lvl3pPr>
            <a:lvl4pPr>
              <a:defRPr sz="1800"/>
            </a:lvl4pPr>
            <a:lvl5pPr>
              <a:defRPr sz="1800"/>
            </a:lvl5pPr>
          </a:lstStyle>
          <a:p>
            <a:pPr lvl="0"/>
            <a:r>
              <a:rPr lang="en-US"/>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C6093B"/>
                </a:solidFill>
              </a:defRPr>
            </a:lvl1pPr>
          </a:lstStyle>
          <a:p>
            <a:pPr lvl="0"/>
            <a:r>
              <a:rPr lang="en-US"/>
              <a:t>Click to edit Master text styles</a:t>
            </a:r>
          </a:p>
        </p:txBody>
      </p:sp>
    </p:spTree>
    <p:extLst>
      <p:ext uri="{BB962C8B-B14F-4D97-AF65-F5344CB8AC3E}">
        <p14:creationId xmlns:p14="http://schemas.microsoft.com/office/powerpoint/2010/main" val="5880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C6093B"/>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41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5" name="Table Placeholder 4"/>
          <p:cNvSpPr>
            <a:spLocks noGrp="1"/>
          </p:cNvSpPr>
          <p:nvPr>
            <p:ph type="tbl" sz="quarter" idx="10"/>
          </p:nvPr>
        </p:nvSpPr>
        <p:spPr>
          <a:xfrm>
            <a:off x="503238" y="1514201"/>
            <a:ext cx="8829948" cy="3940667"/>
          </a:xfrm>
          <a:prstGeom prst="rect">
            <a:avLst/>
          </a:prstGeom>
        </p:spPr>
        <p:txBody>
          <a:bodyPr/>
          <a:lstStyle/>
          <a:p>
            <a:r>
              <a:rPr lang="en-US" dirty="0"/>
              <a:t>Click icon to add table</a:t>
            </a:r>
            <a:endParaRPr lang="en-GB" dirty="0"/>
          </a:p>
        </p:txBody>
      </p:sp>
    </p:spTree>
    <p:extLst>
      <p:ext uri="{BB962C8B-B14F-4D97-AF65-F5344CB8AC3E}">
        <p14:creationId xmlns:p14="http://schemas.microsoft.com/office/powerpoint/2010/main" val="1093846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p>
            <a:r>
              <a:rPr lang="en-US" dirty="0"/>
              <a:t>Click icon to add chart</a:t>
            </a:r>
            <a:endParaRPr lang="en-GB" dirty="0"/>
          </a:p>
        </p:txBody>
      </p:sp>
      <p:sp>
        <p:nvSpPr>
          <p:cNvPr id="7"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27516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081" y="301752"/>
            <a:ext cx="9068118" cy="1261004"/>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69480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pic>
        <p:nvPicPr>
          <p:cNvPr id="4" name="Picture 5" descr="white-ericsson-_-LG-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163" y="3567113"/>
            <a:ext cx="34051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white-ericsson-_-LG-logo.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163" y="3567113"/>
            <a:ext cx="34051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3294" y="2616828"/>
            <a:ext cx="6612784" cy="786068"/>
          </a:xfrm>
        </p:spPr>
        <p:txBody>
          <a:bodyPr>
            <a:noAutofit/>
          </a:bodyPr>
          <a:lstStyle>
            <a:lvl1pPr>
              <a:defRPr sz="4700" baseline="0">
                <a:solidFill>
                  <a:srgbClr val="FFFFFF"/>
                </a:solidFill>
              </a:defRPr>
            </a:lvl1pPr>
          </a:lstStyle>
          <a:p>
            <a:endParaRPr lang="en-US" dirty="0"/>
          </a:p>
        </p:txBody>
      </p:sp>
      <p:sp>
        <p:nvSpPr>
          <p:cNvPr id="11" name="Text Placeholder 10"/>
          <p:cNvSpPr>
            <a:spLocks noGrp="1"/>
          </p:cNvSpPr>
          <p:nvPr>
            <p:ph type="body" sz="quarter" idx="10"/>
          </p:nvPr>
        </p:nvSpPr>
        <p:spPr>
          <a:xfrm>
            <a:off x="648177" y="2133170"/>
            <a:ext cx="4231795" cy="568325"/>
          </a:xfrm>
        </p:spPr>
        <p:txBody>
          <a:bodyPr/>
          <a:lstStyle>
            <a:lvl1pPr>
              <a:defRPr sz="3600"/>
            </a:lvl1pPr>
          </a:lstStyle>
          <a:p>
            <a:endParaRPr lang="en-GB" dirty="0"/>
          </a:p>
        </p:txBody>
      </p:sp>
    </p:spTree>
    <p:extLst>
      <p:ext uri="{BB962C8B-B14F-4D97-AF65-F5344CB8AC3E}">
        <p14:creationId xmlns:p14="http://schemas.microsoft.com/office/powerpoint/2010/main" val="145041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5" name="Oval 5"/>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6" y="3345451"/>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687860"/>
            <a:ext cx="6414572" cy="547836"/>
          </a:xfrm>
        </p:spPr>
        <p:txBody>
          <a:bodyPr/>
          <a:lstStyle>
            <a:lvl1pPr marL="0" indent="0" algn="l">
              <a:buNone/>
              <a:defRPr sz="3600">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32803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4500563" y="3060700"/>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8" name="Oval 6"/>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7" y="2778434"/>
            <a:ext cx="2265254" cy="868773"/>
          </a:xfrm>
        </p:spPr>
        <p:txBody>
          <a:bodyPr>
            <a:normAutofit/>
          </a:bodyPr>
          <a:lstStyle>
            <a:lvl1pPr>
              <a:defRPr sz="4700">
                <a:solidFill>
                  <a:schemeClr val="bg1"/>
                </a:solidFill>
              </a:defRPr>
            </a:lvl1pPr>
          </a:lstStyle>
          <a:p>
            <a:endParaRPr lang="en-GB" dirty="0"/>
          </a:p>
        </p:txBody>
      </p:sp>
      <p:sp>
        <p:nvSpPr>
          <p:cNvPr id="6" name="Text Placeholder 5"/>
          <p:cNvSpPr>
            <a:spLocks noGrp="1"/>
          </p:cNvSpPr>
          <p:nvPr>
            <p:ph type="body" sz="quarter" idx="10"/>
          </p:nvPr>
        </p:nvSpPr>
        <p:spPr>
          <a:xfrm>
            <a:off x="4594457" y="2862078"/>
            <a:ext cx="3195025" cy="831850"/>
          </a:xfrm>
        </p:spPr>
        <p:txBody>
          <a:bodyPr/>
          <a:lstStyle>
            <a:lvl1pPr>
              <a:defRPr sz="3600">
                <a:solidFill>
                  <a:srgbClr val="FFFFFF"/>
                </a:solidFill>
              </a:defRPr>
            </a:lvl1pPr>
          </a:lstStyle>
          <a:p>
            <a:endParaRPr lang="en-GB" dirty="0"/>
          </a:p>
        </p:txBody>
      </p:sp>
      <p:sp>
        <p:nvSpPr>
          <p:cNvPr id="11" name="Picture Placeholder 4"/>
          <p:cNvSpPr>
            <a:spLocks noGrp="1"/>
          </p:cNvSpPr>
          <p:nvPr>
            <p:ph type="pic" sz="quarter" idx="11"/>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315099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5" name="Oval 5"/>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6" y="3345451"/>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687860"/>
            <a:ext cx="6414572" cy="547836"/>
          </a:xfrm>
        </p:spPr>
        <p:txBody>
          <a:bodyPr/>
          <a:lstStyle>
            <a:lvl1pPr marL="0" indent="0" algn="l">
              <a:buNone/>
              <a:defRPr sz="3600">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endParaRPr lang="en-GB" dirty="0"/>
          </a:p>
        </p:txBody>
      </p:sp>
      <p:sp>
        <p:nvSpPr>
          <p:cNvPr id="14" name="Picture Placeholder 4"/>
          <p:cNvSpPr>
            <a:spLocks noGrp="1"/>
          </p:cNvSpPr>
          <p:nvPr>
            <p:ph type="pic" sz="quarter" idx="10"/>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746032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ounded Rectangle 5"/>
          <p:cNvSpPr>
            <a:spLocks noChangeArrowheads="1"/>
          </p:cNvSpPr>
          <p:nvPr/>
        </p:nvSpPr>
        <p:spPr bwMode="auto">
          <a:xfrm>
            <a:off x="792163" y="2843213"/>
            <a:ext cx="935037" cy="9366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title"/>
          </p:nvPr>
        </p:nvSpPr>
        <p:spPr>
          <a:xfrm>
            <a:off x="1992585" y="2935300"/>
            <a:ext cx="7838181" cy="1502066"/>
          </a:xfrm>
        </p:spPr>
        <p:txBody>
          <a:bodyPr anchor="t"/>
          <a:lstStyle>
            <a:lvl1pPr algn="l">
              <a:defRPr sz="4400" b="0" cap="none">
                <a:solidFill>
                  <a:srgbClr val="FFFFFF"/>
                </a:solidFill>
              </a:defRPr>
            </a:lvl1pPr>
          </a:lstStyle>
          <a:p>
            <a:r>
              <a:rPr lang="en-GB" dirty="0"/>
              <a:t>Click to edit Master title style</a:t>
            </a:r>
          </a:p>
        </p:txBody>
      </p:sp>
      <p:sp>
        <p:nvSpPr>
          <p:cNvPr id="9" name="Picture Placeholder 4"/>
          <p:cNvSpPr>
            <a:spLocks noGrp="1"/>
          </p:cNvSpPr>
          <p:nvPr>
            <p:ph type="pic" sz="quarter" idx="10"/>
          </p:nvPr>
        </p:nvSpPr>
        <p:spPr>
          <a:xfrm>
            <a:off x="791839" y="2851090"/>
            <a:ext cx="936105" cy="928747"/>
          </a:xfrm>
        </p:spPr>
        <p:txBody>
          <a:bodyPr rtlCol="0">
            <a:normAutofit/>
          </a:bodyPr>
          <a:lstStyle>
            <a:lvl1pPr algn="ctr">
              <a:defRPr sz="1200">
                <a:solidFill>
                  <a:srgbClr val="C6093B"/>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523057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403350"/>
            <a:ext cx="6290846" cy="868773"/>
          </a:xfrm>
        </p:spPr>
        <p:txBody>
          <a:bodyPr>
            <a:normAutofit/>
          </a:bodyPr>
          <a:lstStyle>
            <a:lvl1pPr>
              <a:defRPr sz="4700" baseline="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715001" y="3180447"/>
            <a:ext cx="4647440" cy="2984518"/>
          </a:xfrm>
        </p:spPr>
        <p:txBody>
          <a:bodyPr/>
          <a:lstStyle>
            <a:lvl1pPr marL="0" indent="0" algn="l">
              <a:buNone/>
              <a:defRPr sz="2800">
                <a:solidFill>
                  <a:schemeClr val="bg1"/>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93686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pic>
        <p:nvPicPr>
          <p:cNvPr id="7" name="Picture 6" descr="Blue-title-slide.png"/>
          <p:cNvPicPr>
            <a:picLocks noChangeAspect="1"/>
          </p:cNvPicPr>
          <p:nvPr userDrawn="1"/>
        </p:nvPicPr>
        <p:blipFill>
          <a:blip r:embed="rId2"/>
          <a:stretch>
            <a:fillRect/>
          </a:stretch>
        </p:blipFill>
        <p:spPr>
          <a:xfrm>
            <a:off x="0" y="-19548"/>
            <a:ext cx="10077450" cy="7571477"/>
          </a:xfrm>
          <a:prstGeom prst="rect">
            <a:avLst/>
          </a:prstGeom>
        </p:spPr>
      </p:pic>
    </p:spTree>
    <p:extLst>
      <p:ext uri="{BB962C8B-B14F-4D97-AF65-F5344CB8AC3E}">
        <p14:creationId xmlns:p14="http://schemas.microsoft.com/office/powerpoint/2010/main" val="98240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7497" y="3117105"/>
            <a:ext cx="6290846" cy="868773"/>
          </a:xfrm>
        </p:spPr>
        <p:txBody>
          <a:bodyPr>
            <a:normAutofit/>
          </a:bodyPr>
          <a:lstStyle>
            <a:lvl1pPr>
              <a:tabLst>
                <a:tab pos="797810" algn="l"/>
                <a:tab pos="1595620" algn="l"/>
                <a:tab pos="2393431" algn="l"/>
                <a:tab pos="3191241" algn="l"/>
                <a:tab pos="3989051" algn="l"/>
                <a:tab pos="4786861" algn="l"/>
              </a:tabLst>
              <a:defRPr sz="4739">
                <a:solidFill>
                  <a:schemeClr val="bg1"/>
                </a:solidFill>
              </a:defRPr>
            </a:lvl1pPr>
          </a:lstStyle>
          <a:p>
            <a:pPr>
              <a:tabLst>
                <a:tab pos="723900" algn="l"/>
                <a:tab pos="1447800" algn="l"/>
                <a:tab pos="2171700" algn="l"/>
                <a:tab pos="2895600" algn="l"/>
                <a:tab pos="3619500" algn="l"/>
                <a:tab pos="4343400" algn="l"/>
              </a:tabLst>
            </a:pPr>
            <a:r>
              <a:rPr lang="en-GB" sz="4739" dirty="0">
                <a:solidFill>
                  <a:srgbClr val="FFFFFF"/>
                </a:solidFill>
                <a:latin typeface="Arial Bold" charset="0"/>
              </a:rPr>
              <a:t>Hospitality Solutions</a:t>
            </a:r>
          </a:p>
        </p:txBody>
      </p:sp>
      <p:sp>
        <p:nvSpPr>
          <p:cNvPr id="3" name="Subtitle 2"/>
          <p:cNvSpPr>
            <a:spLocks noGrp="1"/>
          </p:cNvSpPr>
          <p:nvPr>
            <p:ph type="subTitle" idx="1"/>
          </p:nvPr>
        </p:nvSpPr>
        <p:spPr>
          <a:xfrm>
            <a:off x="2164508" y="2687860"/>
            <a:ext cx="6055322" cy="547836"/>
          </a:xfrm>
        </p:spPr>
        <p:txBody>
          <a:bodyPr/>
          <a:lstStyle>
            <a:lvl1pPr marL="0" indent="0" algn="l">
              <a:buNone/>
              <a:tabLst>
                <a:tab pos="797810" algn="l"/>
                <a:tab pos="1595620" algn="l"/>
                <a:tab pos="2393431" algn="l"/>
                <a:tab pos="3191241" algn="l"/>
                <a:tab pos="3989051" algn="l"/>
                <a:tab pos="4786861" algn="l"/>
                <a:tab pos="5584671" algn="l"/>
                <a:tab pos="6382482" algn="l"/>
              </a:tabLst>
              <a:defRPr sz="3637">
                <a:solidFill>
                  <a:schemeClr val="tx1">
                    <a:tint val="75000"/>
                  </a:schemeClr>
                </a:solidFil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pPr>
              <a:tabLst>
                <a:tab pos="723900" algn="l"/>
                <a:tab pos="1447800" algn="l"/>
                <a:tab pos="2171700" algn="l"/>
                <a:tab pos="2895600" algn="l"/>
                <a:tab pos="3619500" algn="l"/>
                <a:tab pos="4343400" algn="l"/>
                <a:tab pos="5067300" algn="l"/>
                <a:tab pos="5791200" algn="l"/>
              </a:tabLst>
            </a:pPr>
            <a:r>
              <a:rPr lang="en-GB" sz="2645">
                <a:solidFill>
                  <a:srgbClr val="FFFFFF"/>
                </a:solidFill>
              </a:rPr>
              <a:t>Click to edit Master subtitle style</a:t>
            </a:r>
            <a:endParaRPr lang="en-GB" sz="2645" dirty="0">
              <a:solidFill>
                <a:srgbClr val="FFFFFF"/>
              </a:solidFill>
            </a:endParaRPr>
          </a:p>
        </p:txBody>
      </p:sp>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6" name="Text Placeholder 5"/>
          <p:cNvSpPr>
            <a:spLocks noGrp="1"/>
          </p:cNvSpPr>
          <p:nvPr>
            <p:ph type="body" sz="quarter" idx="10" hasCustomPrompt="1"/>
          </p:nvPr>
        </p:nvSpPr>
        <p:spPr>
          <a:xfrm>
            <a:off x="2140672" y="3940078"/>
            <a:ext cx="5110012" cy="831850"/>
          </a:xfrm>
        </p:spPr>
        <p:txBody>
          <a:bodyPr/>
          <a:lstStyle>
            <a:lvl1pPr>
              <a:tabLst>
                <a:tab pos="797810" algn="l"/>
                <a:tab pos="1595620" algn="l"/>
                <a:tab pos="2393431" algn="l"/>
                <a:tab pos="3191241" algn="l"/>
              </a:tabLst>
              <a:defRPr sz="3637"/>
            </a:lvl1pPr>
          </a:lstStyle>
          <a:p>
            <a:pPr>
              <a:tabLst>
                <a:tab pos="723900" algn="l"/>
                <a:tab pos="1447800" algn="l"/>
                <a:tab pos="2171700" algn="l"/>
                <a:tab pos="2895600" algn="l"/>
              </a:tabLst>
            </a:pPr>
            <a:r>
              <a:rPr lang="en-GB" sz="3968" dirty="0">
                <a:solidFill>
                  <a:srgbClr val="FFFFFF"/>
                </a:solidFill>
              </a:rPr>
              <a:t>Sales Overview</a:t>
            </a:r>
          </a:p>
        </p:txBody>
      </p:sp>
      <p:sp>
        <p:nvSpPr>
          <p:cNvPr id="11" name="Picture Placeholder 4"/>
          <p:cNvSpPr>
            <a:spLocks noGrp="1"/>
          </p:cNvSpPr>
          <p:nvPr>
            <p:ph type="pic" sz="quarter" idx="11"/>
          </p:nvPr>
        </p:nvSpPr>
        <p:spPr>
          <a:xfrm>
            <a:off x="863603" y="2699720"/>
            <a:ext cx="1081088" cy="1080121"/>
          </a:xfrm>
        </p:spPr>
        <p:txBody>
          <a:bodyPr>
            <a:normAutofit/>
          </a:bodyPr>
          <a:lstStyle>
            <a:lvl1pPr algn="ctr">
              <a:defRPr sz="1212">
                <a:solidFill>
                  <a:srgbClr val="FFFFFF"/>
                </a:solidFill>
              </a:defRPr>
            </a:lvl1pPr>
          </a:lstStyle>
          <a:p>
            <a:r>
              <a:rPr lang="en-GB" dirty="0"/>
              <a:t>Drag picture to placeholder or click icon to add</a:t>
            </a:r>
            <a:endParaRPr lang="en-US" dirty="0"/>
          </a:p>
        </p:txBody>
      </p:sp>
    </p:spTree>
    <p:extLst>
      <p:ext uri="{BB962C8B-B14F-4D97-AF65-F5344CB8AC3E}">
        <p14:creationId xmlns:p14="http://schemas.microsoft.com/office/powerpoint/2010/main" val="319316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7500" y="2778434"/>
            <a:ext cx="2265254" cy="868773"/>
          </a:xfrm>
        </p:spPr>
        <p:txBody>
          <a:bodyPr>
            <a:normAutofit/>
          </a:bodyPr>
          <a:lstStyle>
            <a:lvl1pPr>
              <a:tabLst>
                <a:tab pos="797810" algn="l"/>
                <a:tab pos="1595620" algn="l"/>
                <a:tab pos="2393431" algn="l"/>
                <a:tab pos="3191241" algn="l"/>
                <a:tab pos="3989051" algn="l"/>
                <a:tab pos="4786861" algn="l"/>
              </a:tabLst>
              <a:defRPr sz="4739">
                <a:solidFill>
                  <a:schemeClr val="bg1"/>
                </a:solidFill>
              </a:defRPr>
            </a:lvl1pPr>
          </a:lstStyle>
          <a:p>
            <a:pPr>
              <a:tabLst>
                <a:tab pos="723900" algn="l"/>
                <a:tab pos="1447800" algn="l"/>
                <a:tab pos="2171700" algn="l"/>
                <a:tab pos="2895600" algn="l"/>
                <a:tab pos="3619500" algn="l"/>
                <a:tab pos="4343400" algn="l"/>
              </a:tabLst>
            </a:pPr>
            <a:r>
              <a:rPr lang="en-GB" sz="4739" dirty="0">
                <a:solidFill>
                  <a:srgbClr val="FFFFFF"/>
                </a:solidFill>
                <a:latin typeface="Arial Bold" charset="0"/>
              </a:rPr>
              <a:t>eMG80</a:t>
            </a:r>
          </a:p>
        </p:txBody>
      </p:sp>
      <p:sp>
        <p:nvSpPr>
          <p:cNvPr id="3" name="Subtitle 2"/>
          <p:cNvSpPr>
            <a:spLocks noGrp="1"/>
          </p:cNvSpPr>
          <p:nvPr>
            <p:ph type="subTitle" idx="1" hasCustomPrompt="1"/>
          </p:nvPr>
        </p:nvSpPr>
        <p:spPr>
          <a:xfrm>
            <a:off x="2195296" y="3498222"/>
            <a:ext cx="2399160" cy="547836"/>
          </a:xfrm>
        </p:spPr>
        <p:txBody>
          <a:bodyPr/>
          <a:lstStyle>
            <a:lvl1pPr marL="0" marR="0" indent="0" algn="l" defTabSz="503725" rtl="0" eaLnBrk="1" fontAlgn="auto" latinLnBrk="0" hangingPunct="1">
              <a:lnSpc>
                <a:spcPct val="100000"/>
              </a:lnSpc>
              <a:spcBef>
                <a:spcPct val="20000"/>
              </a:spcBef>
              <a:spcAft>
                <a:spcPts val="0"/>
              </a:spcAft>
              <a:buClrTx/>
              <a:buSzTx/>
              <a:buFont typeface="Arial"/>
              <a:buNone/>
              <a:tabLst>
                <a:tab pos="797810" algn="l"/>
                <a:tab pos="1595620" algn="l"/>
                <a:tab pos="2393431" algn="l"/>
                <a:tab pos="3191241" algn="l"/>
                <a:tab pos="3989051" algn="l"/>
                <a:tab pos="4786861" algn="l"/>
                <a:tab pos="5584671" algn="l"/>
                <a:tab pos="6382482" algn="l"/>
              </a:tabLst>
              <a:defRPr sz="3637">
                <a:solidFill>
                  <a:schemeClr val="tx1">
                    <a:tint val="75000"/>
                  </a:schemeClr>
                </a:solidFil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pPr>
              <a:tabLst>
                <a:tab pos="723900" algn="l"/>
                <a:tab pos="1447800" algn="l"/>
                <a:tab pos="2171700" algn="l"/>
                <a:tab pos="2895600" algn="l"/>
                <a:tab pos="3619500" algn="l"/>
                <a:tab pos="4343400" algn="l"/>
                <a:tab pos="5067300" algn="l"/>
                <a:tab pos="5791200" algn="l"/>
              </a:tabLst>
            </a:pPr>
            <a:r>
              <a:rPr lang="en-GB" sz="2645" dirty="0">
                <a:solidFill>
                  <a:srgbClr val="FFFFFF"/>
                </a:solidFill>
              </a:rPr>
              <a:t>2014</a:t>
            </a:r>
          </a:p>
          <a:p>
            <a:pPr>
              <a:tabLst>
                <a:tab pos="723900" algn="l"/>
                <a:tab pos="1447800" algn="l"/>
                <a:tab pos="2171700" algn="l"/>
                <a:tab pos="2895600" algn="l"/>
                <a:tab pos="3619500" algn="l"/>
                <a:tab pos="4343400" algn="l"/>
                <a:tab pos="5067300" algn="l"/>
                <a:tab pos="5791200" algn="l"/>
              </a:tabLst>
            </a:pPr>
            <a:endParaRPr lang="en-GB" sz="2645" dirty="0">
              <a:solidFill>
                <a:srgbClr val="FFFFFF"/>
              </a:solidFill>
            </a:endParaRPr>
          </a:p>
        </p:txBody>
      </p:sp>
      <p:sp>
        <p:nvSpPr>
          <p:cNvPr id="9" name="Line 5"/>
          <p:cNvSpPr>
            <a:spLocks noChangeShapeType="1"/>
          </p:cNvSpPr>
          <p:nvPr/>
        </p:nvSpPr>
        <p:spPr bwMode="auto">
          <a:xfrm>
            <a:off x="4500387" y="3060703"/>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91392" tIns="45697" rIns="91392" bIns="45697"/>
          <a:lstStyle/>
          <a:p>
            <a:pPr defTabSz="503880" fontAlgn="auto">
              <a:spcBef>
                <a:spcPts val="0"/>
              </a:spcBef>
              <a:spcAft>
                <a:spcPts val="0"/>
              </a:spcAft>
            </a:pPr>
            <a:endParaRPr lang="en-US" sz="1984" dirty="0">
              <a:solidFill>
                <a:srgbClr val="999999"/>
              </a:solidFill>
              <a:latin typeface="Arial"/>
              <a:ea typeface="+mn-ea"/>
            </a:endParaRPr>
          </a:p>
        </p:txBody>
      </p:sp>
      <p:sp>
        <p:nvSpPr>
          <p:cNvPr id="13" name="Oval 12"/>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6" name="Text Placeholder 5"/>
          <p:cNvSpPr>
            <a:spLocks noGrp="1"/>
          </p:cNvSpPr>
          <p:nvPr>
            <p:ph type="body" sz="quarter" idx="10" hasCustomPrompt="1"/>
          </p:nvPr>
        </p:nvSpPr>
        <p:spPr>
          <a:xfrm>
            <a:off x="4594457" y="2862078"/>
            <a:ext cx="3195026" cy="831850"/>
          </a:xfrm>
        </p:spPr>
        <p:txBody>
          <a:bodyPr/>
          <a:lstStyle>
            <a:lvl1pPr>
              <a:tabLst>
                <a:tab pos="797810" algn="l"/>
                <a:tab pos="1595620" algn="l"/>
                <a:tab pos="2393431" algn="l"/>
                <a:tab pos="3191241" algn="l"/>
              </a:tabLst>
              <a:defRPr sz="3637"/>
            </a:lvl1pPr>
          </a:lstStyle>
          <a:p>
            <a:pPr>
              <a:tabLst>
                <a:tab pos="723900" algn="l"/>
                <a:tab pos="1447800" algn="l"/>
                <a:tab pos="2171700" algn="l"/>
                <a:tab pos="2895600" algn="l"/>
              </a:tabLst>
            </a:pPr>
            <a:r>
              <a:rPr lang="en-GB" sz="3968" dirty="0">
                <a:solidFill>
                  <a:srgbClr val="FFFFFF"/>
                </a:solidFill>
              </a:rPr>
              <a:t>Overview</a:t>
            </a:r>
          </a:p>
        </p:txBody>
      </p:sp>
      <p:sp>
        <p:nvSpPr>
          <p:cNvPr id="11" name="Picture Placeholder 4"/>
          <p:cNvSpPr>
            <a:spLocks noGrp="1"/>
          </p:cNvSpPr>
          <p:nvPr>
            <p:ph type="pic" sz="quarter" idx="11"/>
          </p:nvPr>
        </p:nvSpPr>
        <p:spPr>
          <a:xfrm>
            <a:off x="863603" y="2699720"/>
            <a:ext cx="1081088" cy="1080121"/>
          </a:xfrm>
        </p:spPr>
        <p:txBody>
          <a:bodyPr>
            <a:normAutofit/>
          </a:bodyPr>
          <a:lstStyle>
            <a:lvl1pPr algn="ctr">
              <a:defRPr sz="1212">
                <a:solidFill>
                  <a:srgbClr val="FFFFFF"/>
                </a:solidFill>
              </a:defRPr>
            </a:lvl1pPr>
          </a:lstStyle>
          <a:p>
            <a:r>
              <a:rPr lang="en-GB" dirty="0"/>
              <a:t>Drag picture to placeholder or click icon to add</a:t>
            </a:r>
            <a:endParaRPr lang="en-US" dirty="0"/>
          </a:p>
        </p:txBody>
      </p:sp>
    </p:spTree>
    <p:extLst>
      <p:ext uri="{BB962C8B-B14F-4D97-AF65-F5344CB8AC3E}">
        <p14:creationId xmlns:p14="http://schemas.microsoft.com/office/powerpoint/2010/main" val="1002765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294" y="2616828"/>
            <a:ext cx="6612784" cy="786068"/>
          </a:xfrm>
        </p:spPr>
        <p:txBody>
          <a:bodyPr>
            <a:noAutofit/>
          </a:bodyPr>
          <a:lstStyle>
            <a:lvl1pPr>
              <a:defRPr sz="4739" baseline="0">
                <a:solidFill>
                  <a:srgbClr val="FFFFFF"/>
                </a:solidFill>
              </a:defRPr>
            </a:lvl1pPr>
          </a:lstStyle>
          <a:p>
            <a:r>
              <a:rPr lang="en-US" dirty="0"/>
              <a:t>Ericsson-LG Portfolio</a:t>
            </a:r>
          </a:p>
        </p:txBody>
      </p:sp>
      <p:sp>
        <p:nvSpPr>
          <p:cNvPr id="11" name="Text Placeholder 10"/>
          <p:cNvSpPr>
            <a:spLocks noGrp="1"/>
          </p:cNvSpPr>
          <p:nvPr>
            <p:ph type="body" sz="quarter" idx="10" hasCustomPrompt="1"/>
          </p:nvPr>
        </p:nvSpPr>
        <p:spPr>
          <a:xfrm>
            <a:off x="648177" y="2133173"/>
            <a:ext cx="4231795" cy="568325"/>
          </a:xfrm>
        </p:spPr>
        <p:txBody>
          <a:bodyPr/>
          <a:lstStyle>
            <a:lvl1pPr>
              <a:tabLst>
                <a:tab pos="797810" algn="l"/>
                <a:tab pos="1595620" algn="l"/>
                <a:tab pos="2393431" algn="l"/>
                <a:tab pos="3191241" algn="l"/>
                <a:tab pos="3989051" algn="l"/>
                <a:tab pos="4786861" algn="l"/>
                <a:tab pos="5584671" algn="l"/>
                <a:tab pos="6382482" algn="l"/>
              </a:tabLst>
              <a:defRPr sz="3637"/>
            </a:lvl1pPr>
          </a:lstStyle>
          <a:p>
            <a:pPr>
              <a:tabLst>
                <a:tab pos="723900" algn="l"/>
                <a:tab pos="1447800" algn="l"/>
                <a:tab pos="2171700" algn="l"/>
                <a:tab pos="2895600" algn="l"/>
                <a:tab pos="3619500" algn="l"/>
                <a:tab pos="4343400" algn="l"/>
                <a:tab pos="5067300" algn="l"/>
                <a:tab pos="5791200" algn="l"/>
              </a:tabLst>
            </a:pPr>
            <a:r>
              <a:rPr lang="en-GB" sz="2645" dirty="0">
                <a:solidFill>
                  <a:srgbClr val="FFFFFF"/>
                </a:solidFill>
              </a:rPr>
              <a:t>Introduction to</a:t>
            </a:r>
          </a:p>
        </p:txBody>
      </p:sp>
    </p:spTree>
    <p:extLst>
      <p:ext uri="{BB962C8B-B14F-4D97-AF65-F5344CB8AC3E}">
        <p14:creationId xmlns:p14="http://schemas.microsoft.com/office/powerpoint/2010/main" val="3665885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935303"/>
            <a:ext cx="7838181" cy="1502066"/>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7" name="Rounded Rectangle 6"/>
          <p:cNvSpPr/>
          <p:nvPr/>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9" name="Picture Placeholder 4"/>
          <p:cNvSpPr>
            <a:spLocks noGrp="1"/>
          </p:cNvSpPr>
          <p:nvPr>
            <p:ph type="pic" sz="quarter" idx="10"/>
          </p:nvPr>
        </p:nvSpPr>
        <p:spPr>
          <a:xfrm>
            <a:off x="791839" y="2851094"/>
            <a:ext cx="936105" cy="928747"/>
          </a:xfrm>
        </p:spPr>
        <p:txBody>
          <a:bodyPr>
            <a:normAutofit/>
          </a:bodyPr>
          <a:lstStyle>
            <a:lvl1pPr algn="ctr">
              <a:defRPr sz="1212">
                <a:solidFill>
                  <a:srgbClr val="C6093B"/>
                </a:solidFill>
              </a:defRPr>
            </a:lvl1pPr>
          </a:lstStyle>
          <a:p>
            <a:r>
              <a:rPr lang="en-GB" dirty="0"/>
              <a:t>Drag picture to placeholder or click icon to add</a:t>
            </a:r>
            <a:endParaRPr lang="en-US" dirty="0"/>
          </a:p>
        </p:txBody>
      </p:sp>
      <p:sp>
        <p:nvSpPr>
          <p:cNvPr id="5" name="Rounded Rectangle 4"/>
          <p:cNvSpPr/>
          <p:nvPr userDrawn="1"/>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2464472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643615"/>
            <a:ext cx="7975227" cy="765973"/>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7" name="Rounded Rectangle 6"/>
          <p:cNvSpPr/>
          <p:nvPr/>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9" name="Picture Placeholder 4"/>
          <p:cNvSpPr>
            <a:spLocks noGrp="1"/>
          </p:cNvSpPr>
          <p:nvPr>
            <p:ph type="pic" sz="quarter" idx="10"/>
          </p:nvPr>
        </p:nvSpPr>
        <p:spPr>
          <a:xfrm>
            <a:off x="791839" y="2851094"/>
            <a:ext cx="936105" cy="928747"/>
          </a:xfrm>
        </p:spPr>
        <p:txBody>
          <a:bodyPr>
            <a:normAutofit/>
          </a:bodyPr>
          <a:lstStyle>
            <a:lvl1pPr algn="ctr">
              <a:defRPr sz="1212">
                <a:solidFill>
                  <a:srgbClr val="C6093B"/>
                </a:solidFill>
              </a:defRPr>
            </a:lvl1pPr>
          </a:lstStyle>
          <a:p>
            <a:r>
              <a:rPr lang="en-GB" dirty="0"/>
              <a:t>Drag picture to placeholder or click icon to add</a:t>
            </a:r>
            <a:endParaRPr lang="en-US" dirty="0"/>
          </a:p>
        </p:txBody>
      </p:sp>
      <p:sp>
        <p:nvSpPr>
          <p:cNvPr id="4" name="Text Placeholder 3"/>
          <p:cNvSpPr>
            <a:spLocks noGrp="1"/>
          </p:cNvSpPr>
          <p:nvPr>
            <p:ph type="body" sz="quarter" idx="11"/>
          </p:nvPr>
        </p:nvSpPr>
        <p:spPr>
          <a:xfrm>
            <a:off x="1992315" y="3317538"/>
            <a:ext cx="7205740" cy="708025"/>
          </a:xfrm>
        </p:spPr>
        <p:txBody>
          <a:bodyPr/>
          <a:lstStyle>
            <a:lvl1pPr>
              <a:defRPr sz="3637"/>
            </a:lvl1pPr>
          </a:lstStyle>
          <a:p>
            <a:pPr lvl="0">
              <a:tabLst>
                <a:tab pos="723544" algn="l"/>
                <a:tab pos="1447085" algn="l"/>
                <a:tab pos="2170631" algn="l"/>
                <a:tab pos="2894175" algn="l"/>
                <a:tab pos="3617716" algn="l"/>
                <a:tab pos="4341262" algn="l"/>
                <a:tab pos="5064805" algn="l"/>
                <a:tab pos="5788348" algn="l"/>
              </a:tabLst>
            </a:pPr>
            <a:r>
              <a:rPr lang="en-GB" sz="2645">
                <a:solidFill>
                  <a:srgbClr val="FFFFFF"/>
                </a:solidFill>
              </a:rPr>
              <a:t>Click to edit Master text styles</a:t>
            </a:r>
          </a:p>
        </p:txBody>
      </p:sp>
      <p:sp>
        <p:nvSpPr>
          <p:cNvPr id="6" name="Rounded Rectangle 5"/>
          <p:cNvSpPr/>
          <p:nvPr userDrawn="1"/>
        </p:nvSpPr>
        <p:spPr bwMode="auto">
          <a:xfrm>
            <a:off x="791843" y="2843733"/>
            <a:ext cx="936104" cy="936104"/>
          </a:xfrm>
          <a:prstGeom prst="roundRect">
            <a:avLst/>
          </a:prstGeom>
          <a:solidFill>
            <a:schemeClr val="bg1"/>
          </a:solidFill>
          <a:ln w="9525" cap="flat" cmpd="sng" algn="ctr">
            <a:no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4172275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2588" y="2935303"/>
            <a:ext cx="8157955" cy="1502066"/>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4" name="Oval 3"/>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5" name="Picture Placeholder 4"/>
          <p:cNvSpPr>
            <a:spLocks noGrp="1"/>
          </p:cNvSpPr>
          <p:nvPr>
            <p:ph type="pic" sz="quarter" idx="10"/>
          </p:nvPr>
        </p:nvSpPr>
        <p:spPr>
          <a:xfrm>
            <a:off x="863603" y="2699720"/>
            <a:ext cx="1081088" cy="1080121"/>
          </a:xfrm>
        </p:spPr>
        <p:txBody>
          <a:bodyPr>
            <a:normAutofit/>
          </a:bodyPr>
          <a:lstStyle>
            <a:lvl1pPr algn="ctr">
              <a:defRPr sz="1212">
                <a:solidFill>
                  <a:srgbClr val="FFFFFF"/>
                </a:solidFill>
              </a:defRPr>
            </a:lvl1pPr>
          </a:lstStyle>
          <a:p>
            <a:r>
              <a:rPr lang="en-GB" dirty="0"/>
              <a:t>Drag picture to placeholder or click icon to add</a:t>
            </a:r>
            <a:endParaRPr lang="en-US" dirty="0"/>
          </a:p>
        </p:txBody>
      </p:sp>
      <p:sp>
        <p:nvSpPr>
          <p:cNvPr id="6" name="Oval 5"/>
          <p:cNvSpPr/>
          <p:nvPr userDrawn="1"/>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2441020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9618" y="3166210"/>
            <a:ext cx="5943144" cy="905280"/>
          </a:xfrm>
        </p:spPr>
        <p:txBody>
          <a:bodyPr anchor="t"/>
          <a:lstStyle>
            <a:lvl1pPr algn="l">
              <a:tabLst>
                <a:tab pos="797810" algn="l"/>
                <a:tab pos="1595620" algn="l"/>
                <a:tab pos="2393431" algn="l"/>
                <a:tab pos="3191241" algn="l"/>
                <a:tab pos="3989051" algn="l"/>
                <a:tab pos="4786861" algn="l"/>
              </a:tabLst>
              <a:defRPr sz="4408" b="0" cap="none">
                <a:solidFill>
                  <a:srgbClr val="FFFFFF"/>
                </a:solidFill>
              </a:defRPr>
            </a:lvl1pPr>
          </a:lstStyle>
          <a:p>
            <a:pPr>
              <a:tabLst>
                <a:tab pos="723900" algn="l"/>
                <a:tab pos="1447800" algn="l"/>
                <a:tab pos="2171700" algn="l"/>
                <a:tab pos="2895600" algn="l"/>
                <a:tab pos="3619500" algn="l"/>
                <a:tab pos="4343400" algn="l"/>
              </a:tabLst>
            </a:pPr>
            <a:r>
              <a:rPr lang="en-GB" sz="4739">
                <a:solidFill>
                  <a:srgbClr val="FFFFFF"/>
                </a:solidFill>
                <a:latin typeface="Arial Bold" charset="0"/>
              </a:rPr>
              <a:t>Click to edit Master title style</a:t>
            </a:r>
            <a:endParaRPr lang="en-GB" sz="4739" dirty="0">
              <a:solidFill>
                <a:srgbClr val="FFFFFF"/>
              </a:solidFill>
              <a:latin typeface="Arial Bold" charset="0"/>
            </a:endParaRPr>
          </a:p>
        </p:txBody>
      </p:sp>
      <p:sp>
        <p:nvSpPr>
          <p:cNvPr id="4" name="Oval 3"/>
          <p:cNvSpPr/>
          <p:nvPr/>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
        <p:nvSpPr>
          <p:cNvPr id="5" name="Picture Placeholder 4"/>
          <p:cNvSpPr>
            <a:spLocks noGrp="1"/>
          </p:cNvSpPr>
          <p:nvPr>
            <p:ph type="pic" sz="quarter" idx="10"/>
          </p:nvPr>
        </p:nvSpPr>
        <p:spPr>
          <a:xfrm>
            <a:off x="863603" y="2699720"/>
            <a:ext cx="1081088" cy="1080121"/>
          </a:xfrm>
        </p:spPr>
        <p:txBody>
          <a:bodyPr>
            <a:normAutofit/>
          </a:bodyPr>
          <a:lstStyle>
            <a:lvl1pPr algn="ctr">
              <a:defRPr sz="1212">
                <a:solidFill>
                  <a:srgbClr val="FFFFFF"/>
                </a:solidFill>
              </a:defRPr>
            </a:lvl1pPr>
          </a:lstStyle>
          <a:p>
            <a:r>
              <a:rPr lang="en-GB" dirty="0"/>
              <a:t>Drag picture to placeholder or click icon to add</a:t>
            </a:r>
            <a:endParaRPr lang="en-US" dirty="0"/>
          </a:p>
        </p:txBody>
      </p:sp>
      <p:sp>
        <p:nvSpPr>
          <p:cNvPr id="7" name="Text Placeholder 6"/>
          <p:cNvSpPr>
            <a:spLocks noGrp="1"/>
          </p:cNvSpPr>
          <p:nvPr>
            <p:ph type="body" sz="quarter" idx="11"/>
          </p:nvPr>
        </p:nvSpPr>
        <p:spPr>
          <a:xfrm>
            <a:off x="2170113" y="2700342"/>
            <a:ext cx="5387975" cy="465137"/>
          </a:xfrm>
        </p:spPr>
        <p:txBody>
          <a:bodyPr/>
          <a:lstStyle>
            <a:lvl1pPr>
              <a:defRPr sz="3637"/>
            </a:lvl1pPr>
          </a:lstStyle>
          <a:p>
            <a:pPr lvl="0">
              <a:tabLst>
                <a:tab pos="723544" algn="l"/>
                <a:tab pos="1447085" algn="l"/>
                <a:tab pos="2170631" algn="l"/>
                <a:tab pos="2894175" algn="l"/>
                <a:tab pos="3617716" algn="l"/>
                <a:tab pos="4341262" algn="l"/>
                <a:tab pos="5064805" algn="l"/>
                <a:tab pos="5788348" algn="l"/>
              </a:tabLst>
            </a:pPr>
            <a:r>
              <a:rPr lang="en-GB" sz="2645">
                <a:solidFill>
                  <a:srgbClr val="FFFFFF"/>
                </a:solidFill>
              </a:rPr>
              <a:t>Click to edit Master text styles</a:t>
            </a:r>
          </a:p>
        </p:txBody>
      </p:sp>
      <p:sp>
        <p:nvSpPr>
          <p:cNvPr id="6" name="Oval 5"/>
          <p:cNvSpPr/>
          <p:nvPr userDrawn="1"/>
        </p:nvSpPr>
        <p:spPr bwMode="auto">
          <a:xfrm>
            <a:off x="863851" y="2699717"/>
            <a:ext cx="1080120" cy="1080120"/>
          </a:xfrm>
          <a:prstGeom prst="ellipse">
            <a:avLst/>
          </a:prstGeom>
          <a:noFill/>
          <a:ln w="57150" cap="flat" cmpd="sng" algn="ctr">
            <a:solidFill>
              <a:schemeClr val="bg1"/>
            </a:solidFill>
            <a:prstDash val="solid"/>
            <a:round/>
            <a:headEnd type="none" w="med" len="med"/>
            <a:tailEnd type="none" w="med" len="med"/>
          </a:ln>
          <a:effectLst/>
          <a:extLst/>
        </p:spPr>
        <p:txBody>
          <a:bodyPr vert="horz" wrap="square" lIns="91392" tIns="45697" rIns="91392" bIns="45697" numCol="1" rtlCol="0" anchor="t" anchorCtr="0" compatLnSpc="1">
            <a:prstTxWarp prst="textNoShape">
              <a:avLst/>
            </a:prstTxWarp>
          </a:bodyPr>
          <a:lstStyle/>
          <a:p>
            <a:pPr defTabSz="449042" hangingPunct="0">
              <a:lnSpc>
                <a:spcPct val="96000"/>
              </a:lnSpc>
              <a:buClr>
                <a:srgbClr val="000000"/>
              </a:buClr>
              <a:buSzPct val="100000"/>
              <a:buFont typeface="Times New Roman" charset="0"/>
              <a:buNone/>
            </a:pPr>
            <a:endParaRPr lang="en-US" sz="1763" dirty="0">
              <a:solidFill>
                <a:srgbClr val="999999"/>
              </a:solidFill>
              <a:latin typeface="Arial" charset="0"/>
              <a:ea typeface="ＭＳ Ｐゴシック" charset="0"/>
              <a:cs typeface="Arial" charset="0"/>
            </a:endParaRPr>
          </a:p>
        </p:txBody>
      </p:sp>
    </p:spTree>
    <p:extLst>
      <p:ext uri="{BB962C8B-B14F-4D97-AF65-F5344CB8AC3E}">
        <p14:creationId xmlns:p14="http://schemas.microsoft.com/office/powerpoint/2010/main" val="366865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4500563" y="3060700"/>
            <a:ext cx="1587" cy="900113"/>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8" name="Oval 6"/>
          <p:cNvSpPr>
            <a:spLocks noChangeArrowheads="1"/>
          </p:cNvSpPr>
          <p:nvPr/>
        </p:nvSpPr>
        <p:spPr bwMode="auto">
          <a:xfrm>
            <a:off x="863600" y="2700338"/>
            <a:ext cx="1081088" cy="1079500"/>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ctrTitle"/>
          </p:nvPr>
        </p:nvSpPr>
        <p:spPr>
          <a:xfrm>
            <a:off x="2137497" y="2778434"/>
            <a:ext cx="2265254" cy="868773"/>
          </a:xfrm>
        </p:spPr>
        <p:txBody>
          <a:bodyPr>
            <a:normAutofit/>
          </a:bodyPr>
          <a:lstStyle>
            <a:lvl1pPr>
              <a:defRPr sz="4700">
                <a:solidFill>
                  <a:schemeClr val="bg1"/>
                </a:solidFill>
              </a:defRPr>
            </a:lvl1pPr>
          </a:lstStyle>
          <a:p>
            <a:endParaRPr lang="en-GB" dirty="0"/>
          </a:p>
        </p:txBody>
      </p:sp>
      <p:sp>
        <p:nvSpPr>
          <p:cNvPr id="6" name="Text Placeholder 5"/>
          <p:cNvSpPr>
            <a:spLocks noGrp="1"/>
          </p:cNvSpPr>
          <p:nvPr>
            <p:ph type="body" sz="quarter" idx="10"/>
          </p:nvPr>
        </p:nvSpPr>
        <p:spPr>
          <a:xfrm>
            <a:off x="4594457" y="2862078"/>
            <a:ext cx="3195025" cy="831850"/>
          </a:xfrm>
        </p:spPr>
        <p:txBody>
          <a:bodyPr/>
          <a:lstStyle>
            <a:lvl1pPr>
              <a:defRPr sz="3600">
                <a:solidFill>
                  <a:srgbClr val="FFFFFF"/>
                </a:solidFill>
              </a:defRPr>
            </a:lvl1pPr>
          </a:lstStyle>
          <a:p>
            <a:endParaRPr lang="en-GB" dirty="0"/>
          </a:p>
        </p:txBody>
      </p:sp>
      <p:sp>
        <p:nvSpPr>
          <p:cNvPr id="11" name="Picture Placeholder 4"/>
          <p:cNvSpPr>
            <a:spLocks noGrp="1"/>
          </p:cNvSpPr>
          <p:nvPr>
            <p:ph type="pic" sz="quarter" idx="11"/>
          </p:nvPr>
        </p:nvSpPr>
        <p:spPr>
          <a:xfrm>
            <a:off x="863600" y="2699717"/>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390946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3425" y="1403353"/>
            <a:ext cx="6290846" cy="868773"/>
          </a:xfrm>
        </p:spPr>
        <p:txBody>
          <a:bodyPr>
            <a:normAutofit/>
          </a:bodyPr>
          <a:lstStyle>
            <a:lvl1pPr>
              <a:defRPr sz="4739" baseline="0">
                <a:solidFill>
                  <a:schemeClr val="bg1"/>
                </a:solidFill>
              </a:defRPr>
            </a:lvl1pPr>
          </a:lstStyle>
          <a:p>
            <a:r>
              <a:rPr lang="en-US" dirty="0"/>
              <a:t>Thank You</a:t>
            </a:r>
          </a:p>
        </p:txBody>
      </p:sp>
      <p:sp>
        <p:nvSpPr>
          <p:cNvPr id="3" name="Subtitle 2"/>
          <p:cNvSpPr>
            <a:spLocks noGrp="1"/>
          </p:cNvSpPr>
          <p:nvPr>
            <p:ph type="subTitle" idx="1"/>
          </p:nvPr>
        </p:nvSpPr>
        <p:spPr>
          <a:xfrm>
            <a:off x="715001" y="3180448"/>
            <a:ext cx="4647440" cy="2984518"/>
          </a:xfrm>
        </p:spPr>
        <p:txBody>
          <a:bodyPr/>
          <a:lstStyle>
            <a:lvl1pPr marL="0" indent="0" algn="l">
              <a:buNone/>
              <a:defRPr sz="2755">
                <a:solidFill>
                  <a:schemeClr val="bg1"/>
                </a:solidFill>
                <a:latin typeface="+mn-lt"/>
                <a:cs typeface="Arial"/>
              </a:defRPr>
            </a:lvl1pPr>
            <a:lvl2pPr marL="503725" indent="0" algn="ctr">
              <a:buNone/>
              <a:defRPr>
                <a:solidFill>
                  <a:schemeClr val="tx1">
                    <a:tint val="75000"/>
                  </a:schemeClr>
                </a:solidFill>
              </a:defRPr>
            </a:lvl2pPr>
            <a:lvl3pPr marL="1007447" indent="0" algn="ctr">
              <a:buNone/>
              <a:defRPr>
                <a:solidFill>
                  <a:schemeClr val="tx1">
                    <a:tint val="75000"/>
                  </a:schemeClr>
                </a:solidFill>
              </a:defRPr>
            </a:lvl3pPr>
            <a:lvl4pPr marL="1511171" indent="0" algn="ctr">
              <a:buNone/>
              <a:defRPr>
                <a:solidFill>
                  <a:schemeClr val="tx1">
                    <a:tint val="75000"/>
                  </a:schemeClr>
                </a:solidFill>
              </a:defRPr>
            </a:lvl4pPr>
            <a:lvl5pPr marL="2014893" indent="0" algn="ctr">
              <a:buNone/>
              <a:defRPr>
                <a:solidFill>
                  <a:schemeClr val="tx1">
                    <a:tint val="75000"/>
                  </a:schemeClr>
                </a:solidFill>
              </a:defRPr>
            </a:lvl5pPr>
            <a:lvl6pPr marL="2518617" indent="0" algn="ctr">
              <a:buNone/>
              <a:defRPr>
                <a:solidFill>
                  <a:schemeClr val="tx1">
                    <a:tint val="75000"/>
                  </a:schemeClr>
                </a:solidFill>
              </a:defRPr>
            </a:lvl6pPr>
            <a:lvl7pPr marL="3022340" indent="0" algn="ctr">
              <a:buNone/>
              <a:defRPr>
                <a:solidFill>
                  <a:schemeClr val="tx1">
                    <a:tint val="75000"/>
                  </a:schemeClr>
                </a:solidFill>
              </a:defRPr>
            </a:lvl7pPr>
            <a:lvl8pPr marL="3526063" indent="0" algn="ctr">
              <a:buNone/>
              <a:defRPr>
                <a:solidFill>
                  <a:schemeClr val="tx1">
                    <a:tint val="75000"/>
                  </a:schemeClr>
                </a:solidFill>
              </a:defRPr>
            </a:lvl8pPr>
            <a:lvl9pPr marL="4029787" indent="0" algn="ctr">
              <a:buNone/>
              <a:defRPr>
                <a:solidFill>
                  <a:schemeClr val="tx1">
                    <a:tint val="75000"/>
                  </a:schemeClr>
                </a:solidFill>
              </a:defRPr>
            </a:lvl9pPr>
          </a:lstStyle>
          <a:p>
            <a:r>
              <a:rPr lang="en-GB" sz="1653">
                <a:solidFill>
                  <a:srgbClr val="FFFFFF"/>
                </a:solidFill>
                <a:latin typeface="ArialMT" charset="0"/>
                <a:cs typeface="ArialMT" charset="0"/>
              </a:rPr>
              <a:t>Click to edit Master subtitle style</a:t>
            </a:r>
            <a:endParaRPr lang="en-GB" sz="1653" dirty="0">
              <a:solidFill>
                <a:srgbClr val="FFFFFF"/>
              </a:solidFill>
              <a:latin typeface="ArialMT" charset="0"/>
              <a:cs typeface="ArialMT" charset="0"/>
            </a:endParaRPr>
          </a:p>
        </p:txBody>
      </p:sp>
    </p:spTree>
    <p:extLst>
      <p:ext uri="{BB962C8B-B14F-4D97-AF65-F5344CB8AC3E}">
        <p14:creationId xmlns:p14="http://schemas.microsoft.com/office/powerpoint/2010/main" val="1887023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3428" y="2912083"/>
            <a:ext cx="7628673" cy="868773"/>
          </a:xfrm>
        </p:spPr>
        <p:txBody>
          <a:bodyPr>
            <a:normAutofit/>
          </a:bodyPr>
          <a:lstStyle>
            <a:lvl1pPr>
              <a:defRPr sz="4739" baseline="0">
                <a:solidFill>
                  <a:schemeClr val="bg1"/>
                </a:solidFill>
              </a:defRPr>
            </a:lvl1pPr>
          </a:lstStyle>
          <a:p>
            <a:r>
              <a:rPr lang="en-US" dirty="0"/>
              <a:t>Thank You</a:t>
            </a:r>
          </a:p>
        </p:txBody>
      </p:sp>
    </p:spTree>
    <p:extLst>
      <p:ext uri="{BB962C8B-B14F-4D97-AF65-F5344CB8AC3E}">
        <p14:creationId xmlns:p14="http://schemas.microsoft.com/office/powerpoint/2010/main" val="3423154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418876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729823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720798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84002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198805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255428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3925632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121274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ounded Rectangle 5"/>
          <p:cNvSpPr>
            <a:spLocks noChangeArrowheads="1"/>
          </p:cNvSpPr>
          <p:nvPr/>
        </p:nvSpPr>
        <p:spPr bwMode="auto">
          <a:xfrm>
            <a:off x="792163" y="2843213"/>
            <a:ext cx="935037" cy="9366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449263">
              <a:defRPr sz="2000">
                <a:solidFill>
                  <a:schemeClr val="tx1"/>
                </a:solidFill>
                <a:latin typeface="Arial" panose="020B0604020202020204" pitchFamily="34" charset="0"/>
                <a:ea typeface="MS PGothic" panose="020B0600070205080204" pitchFamily="34" charset="-128"/>
              </a:defRPr>
            </a:lvl1pPr>
            <a:lvl2pPr marL="742950" indent="-285750" defTabSz="449263">
              <a:defRPr sz="2000">
                <a:solidFill>
                  <a:schemeClr val="tx1"/>
                </a:solidFill>
                <a:latin typeface="Arial" panose="020B0604020202020204" pitchFamily="34" charset="0"/>
                <a:ea typeface="MS PGothic" panose="020B0600070205080204" pitchFamily="34" charset="-128"/>
              </a:defRPr>
            </a:lvl2pPr>
            <a:lvl3pPr marL="1143000" indent="-228600" defTabSz="449263">
              <a:defRPr sz="2000">
                <a:solidFill>
                  <a:schemeClr val="tx1"/>
                </a:solidFill>
                <a:latin typeface="Arial" panose="020B0604020202020204" pitchFamily="34" charset="0"/>
                <a:ea typeface="MS PGothic" panose="020B0600070205080204" pitchFamily="34" charset="-128"/>
              </a:defRPr>
            </a:lvl3pPr>
            <a:lvl4pPr marL="1600200" indent="-228600" defTabSz="449263">
              <a:defRPr sz="2000">
                <a:solidFill>
                  <a:schemeClr val="tx1"/>
                </a:solidFill>
                <a:latin typeface="Arial" panose="020B0604020202020204" pitchFamily="34" charset="0"/>
                <a:ea typeface="MS PGothic" panose="020B0600070205080204" pitchFamily="34" charset="-128"/>
              </a:defRPr>
            </a:lvl4pPr>
            <a:lvl5pPr marL="2057400" indent="-228600" defTabSz="449263">
              <a:defRPr sz="2000">
                <a:solidFill>
                  <a:schemeClr val="tx1"/>
                </a:solidFill>
                <a:latin typeface="Arial" panose="020B0604020202020204" pitchFamily="34" charset="0"/>
                <a:ea typeface="MS PGothic" panose="020B0600070205080204" pitchFamily="34" charset="-128"/>
              </a:defRPr>
            </a:lvl5pPr>
            <a:lvl6pPr marL="25146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defTabSz="449263" fontAlgn="base">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hangingPunct="0">
              <a:lnSpc>
                <a:spcPct val="96000"/>
              </a:lnSpc>
              <a:buClr>
                <a:srgbClr val="000000"/>
              </a:buClr>
              <a:buSzPct val="100000"/>
              <a:buFont typeface="Times New Roman" panose="02020603050405020304" pitchFamily="18" charset="0"/>
              <a:buNone/>
            </a:pPr>
            <a:endParaRPr lang="en-US" altLang="en-US" sz="1800" dirty="0">
              <a:cs typeface="Arial" panose="020B0604020202020204" pitchFamily="34" charset="0"/>
            </a:endParaRPr>
          </a:p>
        </p:txBody>
      </p:sp>
      <p:sp>
        <p:nvSpPr>
          <p:cNvPr id="2" name="Title 1"/>
          <p:cNvSpPr>
            <a:spLocks noGrp="1"/>
          </p:cNvSpPr>
          <p:nvPr>
            <p:ph type="title"/>
          </p:nvPr>
        </p:nvSpPr>
        <p:spPr>
          <a:xfrm>
            <a:off x="1992585" y="2935300"/>
            <a:ext cx="7838181" cy="1502066"/>
          </a:xfrm>
        </p:spPr>
        <p:txBody>
          <a:bodyPr anchor="t"/>
          <a:lstStyle>
            <a:lvl1pPr algn="l">
              <a:defRPr sz="4400" b="0" cap="none">
                <a:solidFill>
                  <a:srgbClr val="FFFFFF"/>
                </a:solidFill>
              </a:defRPr>
            </a:lvl1pPr>
          </a:lstStyle>
          <a:p>
            <a:r>
              <a:rPr lang="en-GB" dirty="0"/>
              <a:t>Click to edit Master title style</a:t>
            </a:r>
          </a:p>
        </p:txBody>
      </p:sp>
      <p:sp>
        <p:nvSpPr>
          <p:cNvPr id="9" name="Picture Placeholder 4"/>
          <p:cNvSpPr>
            <a:spLocks noGrp="1"/>
          </p:cNvSpPr>
          <p:nvPr>
            <p:ph type="pic" sz="quarter" idx="10"/>
          </p:nvPr>
        </p:nvSpPr>
        <p:spPr>
          <a:xfrm>
            <a:off x="791839" y="2851090"/>
            <a:ext cx="936105" cy="928747"/>
          </a:xfrm>
        </p:spPr>
        <p:txBody>
          <a:bodyPr rtlCol="0">
            <a:normAutofit/>
          </a:bodyPr>
          <a:lstStyle>
            <a:lvl1pPr algn="ctr">
              <a:defRPr sz="1200">
                <a:solidFill>
                  <a:srgbClr val="C6093B"/>
                </a:solidFill>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815268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19131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609323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17245"/>
            <a:ext cx="9025792" cy="536830"/>
          </a:xfrm>
          <a:prstGeom prst="rect">
            <a:avLst/>
          </a:prstGeom>
        </p:spPr>
        <p:txBody>
          <a:bodyPr lIns="82945" tIns="41473" rIns="82945" bIns="41473"/>
          <a:lstStyle>
            <a:lvl1pPr algn="l">
              <a:defRPr sz="2535">
                <a:solidFill>
                  <a:srgbClr val="56575D"/>
                </a:solidFill>
                <a:latin typeface="Arial"/>
                <a:cs typeface="Arial"/>
              </a:defRPr>
            </a:lvl1pPr>
          </a:lstStyle>
          <a:p>
            <a:r>
              <a:rPr lang="en-GB" dirty="0"/>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dirty="0"/>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
        <p:nvSpPr>
          <p:cNvPr id="6" name="Line 2"/>
          <p:cNvSpPr>
            <a:spLocks noChangeShapeType="1"/>
          </p:cNvSpPr>
          <p:nvPr userDrawn="1"/>
        </p:nvSpPr>
        <p:spPr bwMode="auto">
          <a:xfrm>
            <a:off x="539750" y="960780"/>
            <a:ext cx="8999538" cy="1588"/>
          </a:xfrm>
          <a:prstGeom prst="line">
            <a:avLst/>
          </a:prstGeom>
          <a:noFill/>
          <a:ln w="9525">
            <a:solidFill>
              <a:srgbClr val="56575D"/>
            </a:solidFill>
            <a:round/>
            <a:headEnd/>
            <a:tailEnd/>
          </a:ln>
          <a:extLst>
            <a:ext uri="{909E8E84-426E-40DD-AFC4-6F175D3DCCD1}">
              <a14:hiddenFill xmlns:a14="http://schemas.microsoft.com/office/drawing/2010/main">
                <a:noFill/>
              </a14:hiddenFill>
            </a:ext>
          </a:extLst>
        </p:spPr>
        <p:txBody>
          <a:bodyPr/>
          <a:lstStyle/>
          <a:p>
            <a:pPr defTabSz="503880" fontAlgn="auto">
              <a:spcBef>
                <a:spcPts val="0"/>
              </a:spcBef>
              <a:spcAft>
                <a:spcPts val="0"/>
              </a:spcAft>
            </a:pPr>
            <a:endParaRPr lang="en-GB" sz="1799">
              <a:solidFill>
                <a:srgbClr val="999999"/>
              </a:solidFill>
              <a:latin typeface="Arial"/>
              <a:ea typeface="+mn-ea"/>
            </a:endParaRPr>
          </a:p>
        </p:txBody>
      </p:sp>
    </p:spTree>
    <p:extLst>
      <p:ext uri="{BB962C8B-B14F-4D97-AF65-F5344CB8AC3E}">
        <p14:creationId xmlns:p14="http://schemas.microsoft.com/office/powerpoint/2010/main" val="218800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306606"/>
            <a:ext cx="9025792" cy="536830"/>
          </a:xfrm>
          <a:prstGeom prst="rect">
            <a:avLst/>
          </a:prstGeom>
        </p:spPr>
        <p:txBody>
          <a:bodyPr lIns="82936" tIns="41469" rIns="82936" bIns="41469"/>
          <a:lstStyle>
            <a:lvl1pPr algn="l">
              <a:defRPr sz="2535">
                <a:solidFill>
                  <a:srgbClr val="C6093B"/>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1057277" y="1578377"/>
            <a:ext cx="7859713" cy="4301918"/>
          </a:xfrm>
          <a:prstGeom prst="rect">
            <a:avLst/>
          </a:prstGeom>
        </p:spPr>
        <p:txBody>
          <a:bodyPr vert="horz" lIns="82936" tIns="41469" rIns="82936" bIns="41469"/>
          <a:lstStyle>
            <a:lvl1pPr marL="377832" indent="-377832">
              <a:buClr>
                <a:schemeClr val="tx2"/>
              </a:buClr>
              <a:buFont typeface="Arial"/>
              <a:buChar char="•"/>
              <a:defRPr sz="1763"/>
            </a:lvl1pPr>
            <a:lvl2pPr marL="818635" indent="-314859">
              <a:buClr>
                <a:schemeClr val="tx2"/>
              </a:buClr>
              <a:buFont typeface="Arial"/>
              <a:buChar char="•"/>
              <a:defRPr sz="1763"/>
            </a:lvl2pPr>
            <a:lvl3pPr marL="1259440" indent="-251888">
              <a:buClr>
                <a:schemeClr val="tx2"/>
              </a:buClr>
              <a:buFont typeface="Arial"/>
              <a:buChar char="•"/>
              <a:defRPr sz="1763"/>
            </a:lvl3pPr>
            <a:lvl4pPr marL="1763215" indent="-251888">
              <a:buClr>
                <a:schemeClr val="tx2"/>
              </a:buClr>
              <a:buFont typeface="Arial"/>
              <a:buChar char="•"/>
              <a:defRPr sz="1763"/>
            </a:lvl4pPr>
            <a:lvl5pPr marL="2266991" indent="-251888">
              <a:buClr>
                <a:schemeClr val="tx2"/>
              </a:buClr>
              <a:buFont typeface="Arial"/>
              <a:buChar char="•"/>
              <a:defRPr sz="17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81803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7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403350"/>
            <a:ext cx="6290846" cy="868773"/>
          </a:xfrm>
        </p:spPr>
        <p:txBody>
          <a:bodyPr>
            <a:normAutofit/>
          </a:bodyPr>
          <a:lstStyle>
            <a:lvl1pPr>
              <a:defRPr sz="4700" baseline="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715001" y="3180447"/>
            <a:ext cx="4647440" cy="2984518"/>
          </a:xfrm>
        </p:spPr>
        <p:txBody>
          <a:bodyPr/>
          <a:lstStyle>
            <a:lvl1pPr marL="0" indent="0" algn="l">
              <a:buNone/>
              <a:defRPr sz="2800">
                <a:solidFill>
                  <a:schemeClr val="bg1"/>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064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lIns="82945" tIns="41473" rIns="82945" bIns="41473"/>
          <a:lstStyle>
            <a:lvl1pPr algn="l">
              <a:defRPr sz="2535">
                <a:solidFill>
                  <a:srgbClr val="C6093B"/>
                </a:solidFill>
                <a:latin typeface="Arial"/>
                <a:cs typeface="Arial"/>
              </a:defRPr>
            </a:lvl1pPr>
          </a:lstStyle>
          <a:p>
            <a:r>
              <a:rPr lang="en-GB"/>
              <a:t>Click to edit Master title style</a:t>
            </a:r>
            <a:endParaRPr lang="en-US" dirty="0"/>
          </a:p>
        </p:txBody>
      </p:sp>
      <p:sp>
        <p:nvSpPr>
          <p:cNvPr id="3" name="Subtitle 2"/>
          <p:cNvSpPr>
            <a:spLocks noGrp="1"/>
          </p:cNvSpPr>
          <p:nvPr>
            <p:ph type="subTitle" idx="1"/>
          </p:nvPr>
        </p:nvSpPr>
        <p:spPr>
          <a:xfrm>
            <a:off x="1057491" y="1578377"/>
            <a:ext cx="7054215" cy="393905"/>
          </a:xfrm>
          <a:prstGeom prst="rect">
            <a:avLst/>
          </a:prstGeom>
        </p:spPr>
        <p:txBody>
          <a:bodyPr lIns="82945" tIns="41473" rIns="82945" bIns="41473"/>
          <a:lstStyle>
            <a:lvl1pPr marL="0" indent="0" algn="l">
              <a:buNone/>
              <a:defRPr sz="1763">
                <a:solidFill>
                  <a:srgbClr val="C6093B"/>
                </a:solidFill>
                <a:latin typeface="Arial"/>
                <a:cs typeface="Arial"/>
              </a:defRPr>
            </a:lvl1pPr>
            <a:lvl2pPr marL="503777" indent="0" algn="ctr">
              <a:buNone/>
              <a:defRPr>
                <a:solidFill>
                  <a:schemeClr val="tx1">
                    <a:tint val="75000"/>
                  </a:schemeClr>
                </a:solidFill>
              </a:defRPr>
            </a:lvl2pPr>
            <a:lvl3pPr marL="1007551" indent="0" algn="ctr">
              <a:buNone/>
              <a:defRPr>
                <a:solidFill>
                  <a:schemeClr val="tx1">
                    <a:tint val="75000"/>
                  </a:schemeClr>
                </a:solidFill>
              </a:defRPr>
            </a:lvl3pPr>
            <a:lvl4pPr marL="1511327" indent="0" algn="ctr">
              <a:buNone/>
              <a:defRPr>
                <a:solidFill>
                  <a:schemeClr val="tx1">
                    <a:tint val="75000"/>
                  </a:schemeClr>
                </a:solidFill>
              </a:defRPr>
            </a:lvl4pPr>
            <a:lvl5pPr marL="2015103" indent="0" algn="ctr">
              <a:buNone/>
              <a:defRPr>
                <a:solidFill>
                  <a:schemeClr val="tx1">
                    <a:tint val="75000"/>
                  </a:schemeClr>
                </a:solidFill>
              </a:defRPr>
            </a:lvl5pPr>
            <a:lvl6pPr marL="2518878" indent="0" algn="ctr">
              <a:buNone/>
              <a:defRPr>
                <a:solidFill>
                  <a:schemeClr val="tx1">
                    <a:tint val="75000"/>
                  </a:schemeClr>
                </a:solidFill>
              </a:defRPr>
            </a:lvl6pPr>
            <a:lvl7pPr marL="3022653" indent="0" algn="ctr">
              <a:buNone/>
              <a:defRPr>
                <a:solidFill>
                  <a:schemeClr val="tx1">
                    <a:tint val="75000"/>
                  </a:schemeClr>
                </a:solidFill>
              </a:defRPr>
            </a:lvl7pPr>
            <a:lvl8pPr marL="3526429" indent="0" algn="ctr">
              <a:buNone/>
              <a:defRPr>
                <a:solidFill>
                  <a:schemeClr val="tx1">
                    <a:tint val="75000"/>
                  </a:schemeClr>
                </a:solidFill>
              </a:defRPr>
            </a:lvl8pPr>
            <a:lvl9pPr marL="4030204" indent="0" algn="ctr">
              <a:buNone/>
              <a:defRPr>
                <a:solidFill>
                  <a:schemeClr val="tx1">
                    <a:tint val="75000"/>
                  </a:schemeClr>
                </a:solidFill>
              </a:defRPr>
            </a:lvl9pPr>
          </a:lstStyle>
          <a:p>
            <a:r>
              <a:rPr lang="en-GB"/>
              <a:t>Click to edit Master subtitle style</a:t>
            </a:r>
            <a:endParaRPr lang="en-US" dirty="0"/>
          </a:p>
        </p:txBody>
      </p:sp>
      <p:sp>
        <p:nvSpPr>
          <p:cNvPr id="10" name="Text Placeholder 9"/>
          <p:cNvSpPr>
            <a:spLocks noGrp="1"/>
          </p:cNvSpPr>
          <p:nvPr>
            <p:ph type="body" sz="quarter" idx="10"/>
          </p:nvPr>
        </p:nvSpPr>
        <p:spPr>
          <a:xfrm>
            <a:off x="1057276" y="2054226"/>
            <a:ext cx="7916863" cy="3787775"/>
          </a:xfrm>
          <a:prstGeom prst="rect">
            <a:avLst/>
          </a:prstGeom>
        </p:spPr>
        <p:txBody>
          <a:bodyPr vert="horz" lIns="82945" tIns="41473" rIns="82945" bIns="41473"/>
          <a:lstStyle>
            <a:lvl1pPr marL="285669" indent="-285669">
              <a:buClr>
                <a:srgbClr val="C6093B"/>
              </a:buClr>
              <a:buFont typeface="Arial"/>
              <a:buChar char="•"/>
              <a:defRPr sz="1763" baseline="0">
                <a:solidFill>
                  <a:srgbClr val="000000"/>
                </a:solidFill>
                <a:latin typeface="Arial"/>
                <a:cs typeface="Arial"/>
              </a:defRPr>
            </a:lvl1pPr>
            <a:lvl2pPr marL="503828" indent="0">
              <a:buNone/>
              <a:defRPr/>
            </a:lvl2pPr>
          </a:lstStyle>
          <a:p>
            <a:pPr lvl="0">
              <a:spcBef>
                <a:spcPts val="1200"/>
              </a:spcBef>
            </a:pPr>
            <a:r>
              <a:rPr lang="en-GB" dirty="0">
                <a:solidFill>
                  <a:srgbClr val="999999"/>
                </a:solidFill>
                <a:latin typeface="ArialMT" charset="0"/>
                <a:cs typeface="ArialMT" charset="0"/>
              </a:rPr>
              <a:t>Click to edit Master text styles</a:t>
            </a:r>
          </a:p>
        </p:txBody>
      </p:sp>
    </p:spTree>
    <p:extLst>
      <p:ext uri="{BB962C8B-B14F-4D97-AF65-F5344CB8AC3E}">
        <p14:creationId xmlns:p14="http://schemas.microsoft.com/office/powerpoint/2010/main" val="178199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11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2" name="Title 1"/>
          <p:cNvSpPr>
            <a:spLocks noGrp="1"/>
          </p:cNvSpPr>
          <p:nvPr>
            <p:ph type="ctrTitle"/>
          </p:nvPr>
        </p:nvSpPr>
        <p:spPr>
          <a:xfrm>
            <a:off x="503238" y="686926"/>
            <a:ext cx="9025792" cy="536830"/>
          </a:xfrm>
          <a:prstGeom prst="rect">
            <a:avLst/>
          </a:prstGeom>
        </p:spPr>
        <p:txBody>
          <a:bodyPr/>
          <a:lstStyle>
            <a:lvl1pPr algn="l">
              <a:defRPr sz="2500">
                <a:solidFill>
                  <a:srgbClr val="C6093B"/>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1800">
                <a:solidFill>
                  <a:srgbClr val="C6093B"/>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chemeClr val="tx2"/>
              </a:buClr>
              <a:buFont typeface="Arial"/>
              <a:buChar char="•"/>
              <a:defRPr sz="1800"/>
            </a:lvl1pPr>
            <a:lvl2pPr marL="818954" indent="-314982">
              <a:buClr>
                <a:schemeClr val="tx2"/>
              </a:buClr>
              <a:buFont typeface="Arial"/>
              <a:buChar char="•"/>
              <a:defRPr sz="1800"/>
            </a:lvl2pPr>
            <a:lvl3pPr marL="1259929" indent="-251986">
              <a:buClr>
                <a:schemeClr val="tx2"/>
              </a:buClr>
              <a:buFont typeface="Arial"/>
              <a:buChar char="•"/>
              <a:defRPr sz="1800"/>
            </a:lvl3pPr>
            <a:lvl4pPr marL="1763900" indent="-251986">
              <a:buClr>
                <a:schemeClr val="tx2"/>
              </a:buClr>
              <a:buFont typeface="Arial"/>
              <a:buChar char="•"/>
              <a:defRPr sz="1800"/>
            </a:lvl4pPr>
            <a:lvl5pPr marL="2267872" indent="-251986">
              <a:buClr>
                <a:schemeClr val="tx2"/>
              </a:buClr>
              <a:buFont typeface="Arial"/>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31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4.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8.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7.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4.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093B"/>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9950" y="3186113"/>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 Title </a:t>
            </a:r>
          </a:p>
        </p:txBody>
      </p:sp>
      <p:pic>
        <p:nvPicPr>
          <p:cNvPr id="8"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59675" y="6508750"/>
            <a:ext cx="1727200" cy="582613"/>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2163" y="6559550"/>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5" descr="Blue-title-slide.png"/>
          <p:cNvPicPr>
            <a:picLocks noChangeAspect="1"/>
          </p:cNvPicPr>
          <p:nvPr userDrawn="1"/>
        </p:nvPicPr>
        <p:blipFill>
          <a:blip r:embed="rId11"/>
          <a:stretch>
            <a:fillRect/>
          </a:stretch>
        </p:blipFill>
        <p:spPr>
          <a:xfrm>
            <a:off x="0" y="0"/>
            <a:ext cx="10077450" cy="756670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0" r:id="rId5"/>
    <p:sldLayoutId id="2147483752" r:id="rId6"/>
    <p:sldLayoutId id="2147483753" r:id="rId7"/>
  </p:sldLayoutIdLst>
  <p:txStyles>
    <p:titleStyle>
      <a:lvl1pPr algn="l" defTabSz="503238" rtl="0" fontAlgn="base">
        <a:spcBef>
          <a:spcPct val="0"/>
        </a:spcBef>
        <a:spcAft>
          <a:spcPct val="0"/>
        </a:spcAft>
        <a:defRPr sz="5400" kern="1200">
          <a:solidFill>
            <a:schemeClr val="tx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tx1"/>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1587" y="6447295"/>
            <a:ext cx="10079038" cy="1117494"/>
          </a:xfrm>
          <a:prstGeom prst="rect">
            <a:avLst/>
          </a:prstGeom>
          <a:solidFill>
            <a:srgbClr val="7AC143"/>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503972" fontAlgn="auto">
              <a:spcBef>
                <a:spcPts val="0"/>
              </a:spcBef>
              <a:spcAft>
                <a:spcPts val="0"/>
              </a:spcAft>
              <a:defRPr/>
            </a:pPr>
            <a:endParaRPr lang="en-US" dirty="0">
              <a:latin typeface="+mn-lt"/>
              <a:ea typeface="+mn-ea"/>
            </a:endParaRPr>
          </a:p>
        </p:txBody>
      </p:sp>
      <p:pic>
        <p:nvPicPr>
          <p:cNvPr id="10"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07363" y="6809192"/>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 name="Picture 6"/>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3619" t="-11820" r="635" b="11854"/>
          <a:stretch/>
        </p:blipFill>
        <p:spPr bwMode="auto">
          <a:xfrm>
            <a:off x="-7884" y="6337739"/>
            <a:ext cx="10097281" cy="148302"/>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945517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39950" y="3186113"/>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 Title </a:t>
            </a:r>
          </a:p>
        </p:txBody>
      </p:sp>
      <p:pic>
        <p:nvPicPr>
          <p:cNvPr id="9"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97397" y="6660289"/>
            <a:ext cx="1728787" cy="393700"/>
          </a:xfrm>
          <a:prstGeom prst="rect">
            <a:avLst/>
          </a:prstGeom>
          <a:noFill/>
          <a:ln>
            <a:noFill/>
          </a:ln>
          <a:effectLst/>
          <a:extLst>
            <a:ext uri="{909E8E84-426E-40dd-AFC4-6F175D3DCCD1}">
              <a14:hiddenFill xmlns=""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0307230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lgn="l" defTabSz="503238" rtl="0" fontAlgn="base">
        <a:spcBef>
          <a:spcPct val="0"/>
        </a:spcBef>
        <a:spcAft>
          <a:spcPct val="0"/>
        </a:spcAft>
        <a:defRPr sz="5400" kern="1200">
          <a:solidFill>
            <a:schemeClr val="tx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tx1"/>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727" y="3186375"/>
            <a:ext cx="6002824" cy="786068"/>
          </a:xfrm>
          <a:prstGeom prst="rect">
            <a:avLst/>
          </a:prstGeom>
        </p:spPr>
        <p:txBody>
          <a:bodyPr vert="horz" lIns="91420" tIns="45711" rIns="91420" bIns="45711" rtlCol="0" anchor="ctr">
            <a:normAutofit/>
          </a:bodyPr>
          <a:lstStyle/>
          <a:p>
            <a:pPr>
              <a:tabLst>
                <a:tab pos="723900" algn="l"/>
                <a:tab pos="1447800" algn="l"/>
                <a:tab pos="2171700" algn="l"/>
                <a:tab pos="2895600" algn="l"/>
                <a:tab pos="3619500" algn="l"/>
                <a:tab pos="4343400" algn="l"/>
              </a:tabLst>
            </a:pPr>
            <a:r>
              <a:rPr lang="en-GB" sz="4739" dirty="0">
                <a:solidFill>
                  <a:srgbClr val="FFFFFF"/>
                </a:solidFill>
                <a:latin typeface="Arial Bold" charset="0"/>
              </a:rPr>
              <a:t>Main Title</a:t>
            </a:r>
          </a:p>
        </p:txBody>
      </p:sp>
      <p:sp>
        <p:nvSpPr>
          <p:cNvPr id="3" name="Text Placeholder 2"/>
          <p:cNvSpPr>
            <a:spLocks noGrp="1"/>
          </p:cNvSpPr>
          <p:nvPr>
            <p:ph type="body" idx="1"/>
          </p:nvPr>
        </p:nvSpPr>
        <p:spPr>
          <a:xfrm>
            <a:off x="2164508" y="2686400"/>
            <a:ext cx="2700069" cy="549296"/>
          </a:xfrm>
          <a:prstGeom prst="rect">
            <a:avLst/>
          </a:prstGeom>
        </p:spPr>
        <p:txBody>
          <a:bodyPr vert="horz" lIns="91420" tIns="45711" rIns="91420" bIns="45711" rtlCol="0">
            <a:normAutofit/>
          </a:bodyPr>
          <a:lstStyle/>
          <a:p>
            <a:pPr>
              <a:tabLst>
                <a:tab pos="723900" algn="l"/>
                <a:tab pos="1447800" algn="l"/>
                <a:tab pos="2171700" algn="l"/>
                <a:tab pos="2895600" algn="l"/>
                <a:tab pos="3619500" algn="l"/>
                <a:tab pos="4343400" algn="l"/>
                <a:tab pos="5067300" algn="l"/>
                <a:tab pos="5791200" algn="l"/>
              </a:tabLst>
            </a:pPr>
            <a:r>
              <a:rPr lang="en-GB" sz="2645" dirty="0">
                <a:solidFill>
                  <a:srgbClr val="FFFFFF"/>
                </a:solidFill>
              </a:rPr>
              <a:t>Sub Title </a:t>
            </a:r>
          </a:p>
        </p:txBody>
      </p:sp>
      <p:pic>
        <p:nvPicPr>
          <p:cNvPr id="8"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59675" y="6508751"/>
            <a:ext cx="1727200" cy="5826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cxnSp>
        <p:nvCxnSpPr>
          <p:cNvPr id="6" name="Straight Connector 5"/>
          <p:cNvCxnSpPr/>
          <p:nvPr userDrawn="1"/>
        </p:nvCxnSpPr>
        <p:spPr>
          <a:xfrm>
            <a:off x="0" y="813641"/>
            <a:ext cx="8143551" cy="17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blue-template-slide-02.png"/>
          <p:cNvPicPr>
            <a:picLocks noChangeAspect="1"/>
          </p:cNvPicPr>
          <p:nvPr userDrawn="1"/>
        </p:nvPicPr>
        <p:blipFill>
          <a:blip r:embed="rId26"/>
          <a:stretch>
            <a:fillRect/>
          </a:stretch>
        </p:blipFill>
        <p:spPr>
          <a:xfrm>
            <a:off x="0" y="3690"/>
            <a:ext cx="10077450" cy="7555471"/>
          </a:xfrm>
          <a:prstGeom prst="rect">
            <a:avLst/>
          </a:prstGeom>
        </p:spPr>
      </p:pic>
    </p:spTree>
    <p:extLst>
      <p:ext uri="{BB962C8B-B14F-4D97-AF65-F5344CB8AC3E}">
        <p14:creationId xmlns:p14="http://schemas.microsoft.com/office/powerpoint/2010/main" val="980233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8" r:id="rId23"/>
  </p:sldLayoutIdLst>
  <p:txStyles>
    <p:titleStyle>
      <a:lvl1pPr algn="l" defTabSz="503777" rtl="0" eaLnBrk="1" latinLnBrk="0" hangingPunct="1">
        <a:spcBef>
          <a:spcPct val="0"/>
        </a:spcBef>
        <a:buNone/>
        <a:tabLst>
          <a:tab pos="797810" algn="l"/>
          <a:tab pos="1595620" algn="l"/>
          <a:tab pos="2393431" algn="l"/>
          <a:tab pos="3191241" algn="l"/>
          <a:tab pos="3989051" algn="l"/>
          <a:tab pos="4786861" algn="l"/>
        </a:tabLst>
        <a:defRPr sz="5400" kern="1200">
          <a:solidFill>
            <a:schemeClr val="tx1"/>
          </a:solidFill>
          <a:latin typeface="+mj-lt"/>
          <a:ea typeface="+mj-ea"/>
          <a:cs typeface="+mj-cs"/>
        </a:defRPr>
      </a:lvl1pPr>
    </p:titleStyle>
    <p:bodyStyle>
      <a:lvl1pPr marL="0" indent="0" algn="l" defTabSz="503777" rtl="0" eaLnBrk="1" latinLnBrk="0" hangingPunct="1">
        <a:spcBef>
          <a:spcPct val="20000"/>
        </a:spcBef>
        <a:buFont typeface="Arial"/>
        <a:buNone/>
        <a:tabLst>
          <a:tab pos="797810" algn="l"/>
          <a:tab pos="1595620" algn="l"/>
          <a:tab pos="2393431" algn="l"/>
          <a:tab pos="3191241" algn="l"/>
          <a:tab pos="3989051" algn="l"/>
          <a:tab pos="4786861" algn="l"/>
          <a:tab pos="5584671" algn="l"/>
          <a:tab pos="6382482" algn="l"/>
        </a:tabLst>
        <a:defRPr sz="3637" kern="1200">
          <a:solidFill>
            <a:schemeClr val="tx1"/>
          </a:solidFill>
          <a:latin typeface="+mn-lt"/>
          <a:ea typeface="+mn-ea"/>
          <a:cs typeface="+mn-cs"/>
        </a:defRPr>
      </a:lvl1pPr>
      <a:lvl2pPr marL="818635" indent="-314859" algn="l" defTabSz="503777" rtl="0" eaLnBrk="1" latinLnBrk="0" hangingPunct="1">
        <a:spcBef>
          <a:spcPct val="20000"/>
        </a:spcBef>
        <a:buFont typeface="Arial"/>
        <a:buChar char="–"/>
        <a:defRPr sz="3086" kern="1200">
          <a:solidFill>
            <a:schemeClr val="tx1"/>
          </a:solidFill>
          <a:latin typeface="+mn-lt"/>
          <a:ea typeface="+mn-ea"/>
          <a:cs typeface="+mn-cs"/>
        </a:defRPr>
      </a:lvl2pPr>
      <a:lvl3pPr marL="1259440" indent="-251888" algn="l" defTabSz="503777" rtl="0" eaLnBrk="1" latinLnBrk="0" hangingPunct="1">
        <a:spcBef>
          <a:spcPct val="20000"/>
        </a:spcBef>
        <a:buFont typeface="Arial"/>
        <a:buChar char="•"/>
        <a:defRPr sz="2645" kern="1200">
          <a:solidFill>
            <a:schemeClr val="tx1"/>
          </a:solidFill>
          <a:latin typeface="+mn-lt"/>
          <a:ea typeface="+mn-ea"/>
          <a:cs typeface="+mn-cs"/>
        </a:defRPr>
      </a:lvl3pPr>
      <a:lvl4pPr marL="1763215" indent="-251888" algn="l" defTabSz="503777" rtl="0" eaLnBrk="1" latinLnBrk="0" hangingPunct="1">
        <a:spcBef>
          <a:spcPct val="20000"/>
        </a:spcBef>
        <a:buFont typeface="Arial"/>
        <a:buChar char="–"/>
        <a:defRPr sz="2204" kern="1200">
          <a:solidFill>
            <a:schemeClr val="tx1"/>
          </a:solidFill>
          <a:latin typeface="+mn-lt"/>
          <a:ea typeface="+mn-ea"/>
          <a:cs typeface="+mn-cs"/>
        </a:defRPr>
      </a:lvl4pPr>
      <a:lvl5pPr marL="2266991" indent="-251888" algn="l" defTabSz="503777" rtl="0" eaLnBrk="1" latinLnBrk="0" hangingPunct="1">
        <a:spcBef>
          <a:spcPct val="20000"/>
        </a:spcBef>
        <a:buFont typeface="Arial"/>
        <a:buChar char="»"/>
        <a:defRPr sz="2204" kern="1200">
          <a:solidFill>
            <a:schemeClr val="tx1"/>
          </a:solidFill>
          <a:latin typeface="+mn-lt"/>
          <a:ea typeface="+mn-ea"/>
          <a:cs typeface="+mn-cs"/>
        </a:defRPr>
      </a:lvl5pPr>
      <a:lvl6pPr marL="2770766" indent="-251888" algn="l" defTabSz="503777" rtl="0" eaLnBrk="1" latinLnBrk="0" hangingPunct="1">
        <a:spcBef>
          <a:spcPct val="20000"/>
        </a:spcBef>
        <a:buFont typeface="Arial"/>
        <a:buChar char="•"/>
        <a:defRPr sz="2204" kern="1200">
          <a:solidFill>
            <a:schemeClr val="tx1"/>
          </a:solidFill>
          <a:latin typeface="+mn-lt"/>
          <a:ea typeface="+mn-ea"/>
          <a:cs typeface="+mn-cs"/>
        </a:defRPr>
      </a:lvl6pPr>
      <a:lvl7pPr marL="3274542" indent="-251888" algn="l" defTabSz="503777" rtl="0" eaLnBrk="1" latinLnBrk="0" hangingPunct="1">
        <a:spcBef>
          <a:spcPct val="20000"/>
        </a:spcBef>
        <a:buFont typeface="Arial"/>
        <a:buChar char="•"/>
        <a:defRPr sz="2204" kern="1200">
          <a:solidFill>
            <a:schemeClr val="tx1"/>
          </a:solidFill>
          <a:latin typeface="+mn-lt"/>
          <a:ea typeface="+mn-ea"/>
          <a:cs typeface="+mn-cs"/>
        </a:defRPr>
      </a:lvl7pPr>
      <a:lvl8pPr marL="3778317" indent="-251888" algn="l" defTabSz="503777" rtl="0" eaLnBrk="1" latinLnBrk="0" hangingPunct="1">
        <a:spcBef>
          <a:spcPct val="20000"/>
        </a:spcBef>
        <a:buFont typeface="Arial"/>
        <a:buChar char="•"/>
        <a:defRPr sz="2204" kern="1200">
          <a:solidFill>
            <a:schemeClr val="tx1"/>
          </a:solidFill>
          <a:latin typeface="+mn-lt"/>
          <a:ea typeface="+mn-ea"/>
          <a:cs typeface="+mn-cs"/>
        </a:defRPr>
      </a:lvl8pPr>
      <a:lvl9pPr marL="4282093" indent="-251888" algn="l" defTabSz="503777" rtl="0" eaLnBrk="1" latinLnBrk="0" hangingPunct="1">
        <a:spcBef>
          <a:spcPct val="20000"/>
        </a:spcBef>
        <a:buFont typeface="Arial"/>
        <a:buChar char="•"/>
        <a:defRPr sz="2204" kern="1200">
          <a:solidFill>
            <a:schemeClr val="tx1"/>
          </a:solidFill>
          <a:latin typeface="+mn-lt"/>
          <a:ea typeface="+mn-ea"/>
          <a:cs typeface="+mn-cs"/>
        </a:defRPr>
      </a:lvl9pPr>
    </p:bodyStyle>
    <p:otherStyle>
      <a:defPPr>
        <a:defRPr lang="en-US"/>
      </a:defPPr>
      <a:lvl1pPr marL="0" algn="l" defTabSz="503777" rtl="0" eaLnBrk="1" latinLnBrk="0" hangingPunct="1">
        <a:defRPr sz="1984" kern="1200">
          <a:solidFill>
            <a:schemeClr val="tx1"/>
          </a:solidFill>
          <a:latin typeface="+mn-lt"/>
          <a:ea typeface="+mn-ea"/>
          <a:cs typeface="+mn-cs"/>
        </a:defRPr>
      </a:lvl1pPr>
      <a:lvl2pPr marL="503777" algn="l" defTabSz="503777" rtl="0" eaLnBrk="1" latinLnBrk="0" hangingPunct="1">
        <a:defRPr sz="1984" kern="1200">
          <a:solidFill>
            <a:schemeClr val="tx1"/>
          </a:solidFill>
          <a:latin typeface="+mn-lt"/>
          <a:ea typeface="+mn-ea"/>
          <a:cs typeface="+mn-cs"/>
        </a:defRPr>
      </a:lvl2pPr>
      <a:lvl3pPr marL="1007551" algn="l" defTabSz="503777" rtl="0" eaLnBrk="1" latinLnBrk="0" hangingPunct="1">
        <a:defRPr sz="1984" kern="1200">
          <a:solidFill>
            <a:schemeClr val="tx1"/>
          </a:solidFill>
          <a:latin typeface="+mn-lt"/>
          <a:ea typeface="+mn-ea"/>
          <a:cs typeface="+mn-cs"/>
        </a:defRPr>
      </a:lvl3pPr>
      <a:lvl4pPr marL="1511327" algn="l" defTabSz="503777" rtl="0" eaLnBrk="1" latinLnBrk="0" hangingPunct="1">
        <a:defRPr sz="1984" kern="1200">
          <a:solidFill>
            <a:schemeClr val="tx1"/>
          </a:solidFill>
          <a:latin typeface="+mn-lt"/>
          <a:ea typeface="+mn-ea"/>
          <a:cs typeface="+mn-cs"/>
        </a:defRPr>
      </a:lvl4pPr>
      <a:lvl5pPr marL="2015103" algn="l" defTabSz="503777" rtl="0" eaLnBrk="1" latinLnBrk="0" hangingPunct="1">
        <a:defRPr sz="1984" kern="1200">
          <a:solidFill>
            <a:schemeClr val="tx1"/>
          </a:solidFill>
          <a:latin typeface="+mn-lt"/>
          <a:ea typeface="+mn-ea"/>
          <a:cs typeface="+mn-cs"/>
        </a:defRPr>
      </a:lvl5pPr>
      <a:lvl6pPr marL="2518878" algn="l" defTabSz="503777" rtl="0" eaLnBrk="1" latinLnBrk="0" hangingPunct="1">
        <a:defRPr sz="1984" kern="1200">
          <a:solidFill>
            <a:schemeClr val="tx1"/>
          </a:solidFill>
          <a:latin typeface="+mn-lt"/>
          <a:ea typeface="+mn-ea"/>
          <a:cs typeface="+mn-cs"/>
        </a:defRPr>
      </a:lvl6pPr>
      <a:lvl7pPr marL="3022653" algn="l" defTabSz="503777" rtl="0" eaLnBrk="1" latinLnBrk="0" hangingPunct="1">
        <a:defRPr sz="1984" kern="1200">
          <a:solidFill>
            <a:schemeClr val="tx1"/>
          </a:solidFill>
          <a:latin typeface="+mn-lt"/>
          <a:ea typeface="+mn-ea"/>
          <a:cs typeface="+mn-cs"/>
        </a:defRPr>
      </a:lvl7pPr>
      <a:lvl8pPr marL="3526429" algn="l" defTabSz="503777" rtl="0" eaLnBrk="1" latinLnBrk="0" hangingPunct="1">
        <a:defRPr sz="1984" kern="1200">
          <a:solidFill>
            <a:schemeClr val="tx1"/>
          </a:solidFill>
          <a:latin typeface="+mn-lt"/>
          <a:ea typeface="+mn-ea"/>
          <a:cs typeface="+mn-cs"/>
        </a:defRPr>
      </a:lvl8pPr>
      <a:lvl9pPr marL="4030204" algn="l" defTabSz="503777"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3.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template_front-page3.png"/>
          <p:cNvPicPr>
            <a:picLocks noChangeAspect="1"/>
          </p:cNvPicPr>
          <p:nvPr/>
        </p:nvPicPr>
        <p:blipFill rotWithShape="1">
          <a:blip r:embed="rId3"/>
          <a:srcRect l="30162" t="28543" r="28068" b="-4449"/>
          <a:stretch/>
        </p:blipFill>
        <p:spPr>
          <a:xfrm>
            <a:off x="5166030" y="326121"/>
            <a:ext cx="3596970" cy="4897618"/>
          </a:xfrm>
          <a:prstGeom prst="rect">
            <a:avLst/>
          </a:prstGeom>
        </p:spPr>
      </p:pic>
      <p:sp>
        <p:nvSpPr>
          <p:cNvPr id="9" name="Rectangle 4"/>
          <p:cNvSpPr>
            <a:spLocks noChangeArrowheads="1"/>
          </p:cNvSpPr>
          <p:nvPr/>
        </p:nvSpPr>
        <p:spPr bwMode="auto">
          <a:xfrm>
            <a:off x="858972" y="2500415"/>
            <a:ext cx="449755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Arial Bold" charset="0"/>
              </a:rPr>
              <a:t>iPECS Cloud </a:t>
            </a:r>
          </a:p>
          <a:p>
            <a:pPr>
              <a:tabLst>
                <a:tab pos="723683" algn="l"/>
                <a:tab pos="1447366" algn="l"/>
                <a:tab pos="2171048" algn="l"/>
                <a:tab pos="2894731" algn="l"/>
                <a:tab pos="3618414" algn="l"/>
                <a:tab pos="4342097" algn="l"/>
              </a:tabLst>
            </a:pPr>
            <a:endParaRPr lang="en-GB" sz="4400" dirty="0">
              <a:solidFill>
                <a:srgbClr val="FFFFFF"/>
              </a:solidFill>
              <a:latin typeface="Arial Bold" charset="0"/>
            </a:endParaRPr>
          </a:p>
          <a:p>
            <a:pPr>
              <a:tabLst>
                <a:tab pos="723683" algn="l"/>
                <a:tab pos="1447366" algn="l"/>
                <a:tab pos="2171048" algn="l"/>
                <a:tab pos="2894731" algn="l"/>
                <a:tab pos="3618414" algn="l"/>
                <a:tab pos="4342097" algn="l"/>
              </a:tabLst>
            </a:pPr>
            <a:r>
              <a:rPr lang="en-GB" sz="4400" dirty="0">
                <a:solidFill>
                  <a:srgbClr val="FFFFFF"/>
                </a:solidFill>
                <a:latin typeface="Arial Bold" charset="0"/>
              </a:rPr>
              <a:t>Version 3 Update </a:t>
            </a:r>
            <a:endParaRPr lang="en-GB" sz="3600" dirty="0">
              <a:solidFill>
                <a:srgbClr val="FFFFFF"/>
              </a:solidFill>
              <a:latin typeface="Arial Bold" charset="0"/>
            </a:endParaRPr>
          </a:p>
        </p:txBody>
      </p:sp>
    </p:spTree>
    <p:extLst>
      <p:ext uri="{BB962C8B-B14F-4D97-AF65-F5344CB8AC3E}">
        <p14:creationId xmlns:p14="http://schemas.microsoft.com/office/powerpoint/2010/main" val="35777684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Fax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818562" cy="3171276"/>
          </a:xfrm>
        </p:spPr>
        <p:txBody>
          <a:bodyPr>
            <a:normAutofit/>
          </a:bodyPr>
          <a:lstStyle/>
          <a:p>
            <a:pPr marL="0" indent="0">
              <a:buNone/>
            </a:pPr>
            <a:r>
              <a:rPr lang="en-GB" dirty="0">
                <a:solidFill>
                  <a:srgbClr val="00B0F0"/>
                </a:solidFill>
              </a:rPr>
              <a:t>In User Setup in additional features you can add fax bridge you will then be able to select the usage if this will go to the web fax service or if this will go to a specific extension number. </a:t>
            </a:r>
          </a:p>
          <a:p>
            <a:pPr marL="0" indent="0">
              <a:buNone/>
            </a:pPr>
            <a:endParaRPr lang="en-GB" dirty="0">
              <a:solidFill>
                <a:srgbClr val="00B0F0"/>
              </a:solidFill>
            </a:endParaRPr>
          </a:p>
          <a:p>
            <a:pPr marL="0" indent="0">
              <a:buNone/>
            </a:pPr>
            <a:endParaRPr lang="en-GB" dirty="0">
              <a:solidFill>
                <a:srgbClr val="00B0F0"/>
              </a:solidFill>
            </a:endParaRPr>
          </a:p>
        </p:txBody>
      </p:sp>
      <p:pic>
        <p:nvPicPr>
          <p:cNvPr id="4" name="Picture 3">
            <a:extLst>
              <a:ext uri="{FF2B5EF4-FFF2-40B4-BE49-F238E27FC236}">
                <a16:creationId xmlns:a16="http://schemas.microsoft.com/office/drawing/2014/main" id="{0B42788A-32F4-4357-930A-2F26ACF609AF}"/>
              </a:ext>
            </a:extLst>
          </p:cNvPr>
          <p:cNvPicPr>
            <a:picLocks noChangeAspect="1"/>
          </p:cNvPicPr>
          <p:nvPr/>
        </p:nvPicPr>
        <p:blipFill rotWithShape="1">
          <a:blip r:embed="rId2"/>
          <a:srcRect t="3588"/>
          <a:stretch/>
        </p:blipFill>
        <p:spPr>
          <a:xfrm>
            <a:off x="1535112" y="1981199"/>
            <a:ext cx="5067300" cy="2865163"/>
          </a:xfrm>
          <a:prstGeom prst="rect">
            <a:avLst/>
          </a:prstGeom>
        </p:spPr>
      </p:pic>
      <p:pic>
        <p:nvPicPr>
          <p:cNvPr id="6" name="Picture 5">
            <a:extLst>
              <a:ext uri="{FF2B5EF4-FFF2-40B4-BE49-F238E27FC236}">
                <a16:creationId xmlns:a16="http://schemas.microsoft.com/office/drawing/2014/main" id="{9F16D753-C6E6-41C4-A6F9-BBC22E6F4F3A}"/>
              </a:ext>
            </a:extLst>
          </p:cNvPr>
          <p:cNvPicPr>
            <a:picLocks noChangeAspect="1"/>
          </p:cNvPicPr>
          <p:nvPr/>
        </p:nvPicPr>
        <p:blipFill>
          <a:blip r:embed="rId3"/>
          <a:stretch>
            <a:fillRect/>
          </a:stretch>
        </p:blipFill>
        <p:spPr>
          <a:xfrm>
            <a:off x="1792287" y="5155102"/>
            <a:ext cx="4552950" cy="838200"/>
          </a:xfrm>
          <a:prstGeom prst="rect">
            <a:avLst/>
          </a:prstGeom>
        </p:spPr>
      </p:pic>
    </p:spTree>
    <p:extLst>
      <p:ext uri="{BB962C8B-B14F-4D97-AF65-F5344CB8AC3E}">
        <p14:creationId xmlns:p14="http://schemas.microsoft.com/office/powerpoint/2010/main" val="226958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Security – DB Encryption</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p:txBody>
          <a:bodyPr/>
          <a:lstStyle/>
          <a:p>
            <a:pPr marL="0" indent="0">
              <a:buNone/>
            </a:pPr>
            <a:r>
              <a:rPr lang="en-GB" dirty="0">
                <a:solidFill>
                  <a:srgbClr val="00B0F0"/>
                </a:solidFill>
              </a:rPr>
              <a:t>DB Encryption</a:t>
            </a:r>
          </a:p>
          <a:p>
            <a:pPr marL="0" indent="0">
              <a:buNone/>
            </a:pPr>
            <a:r>
              <a:rPr lang="en-GB" dirty="0">
                <a:solidFill>
                  <a:srgbClr val="00B0F0"/>
                </a:solidFill>
              </a:rPr>
              <a:t>: All Database in EMS is encrypted AES by default</a:t>
            </a:r>
          </a:p>
          <a:p>
            <a:pPr marL="0" indent="0">
              <a:buNone/>
            </a:pPr>
            <a:endParaRPr lang="en-GB" dirty="0">
              <a:solidFill>
                <a:srgbClr val="00B0F0"/>
              </a:solidFill>
            </a:endParaRPr>
          </a:p>
          <a:p>
            <a:pPr marL="0" indent="0">
              <a:buNone/>
            </a:pPr>
            <a:r>
              <a:rPr lang="en-GB" dirty="0">
                <a:solidFill>
                  <a:srgbClr val="00B0F0"/>
                </a:solidFill>
              </a:rPr>
              <a:t>Existing data in v2.4 will be automatically encrypted during v3.0 migration.</a:t>
            </a:r>
          </a:p>
          <a:p>
            <a:pPr marL="0" indent="0">
              <a:buNone/>
            </a:pPr>
            <a:endParaRPr lang="en-US" dirty="0"/>
          </a:p>
          <a:p>
            <a:pPr marL="0" indent="0">
              <a:buNone/>
            </a:pPr>
            <a:endParaRPr lang="en-GB" dirty="0"/>
          </a:p>
        </p:txBody>
      </p:sp>
      <p:graphicFrame>
        <p:nvGraphicFramePr>
          <p:cNvPr id="16" name="Table 15">
            <a:extLst>
              <a:ext uri="{FF2B5EF4-FFF2-40B4-BE49-F238E27FC236}">
                <a16:creationId xmlns:a16="http://schemas.microsoft.com/office/drawing/2014/main" id="{345A4624-F5E5-4248-B80B-D0BD6C5B35BA}"/>
              </a:ext>
            </a:extLst>
          </p:cNvPr>
          <p:cNvGraphicFramePr>
            <a:graphicFrameLocks noGrp="1"/>
          </p:cNvGraphicFramePr>
          <p:nvPr>
            <p:extLst>
              <p:ext uri="{D42A27DB-BD31-4B8C-83A1-F6EECF244321}">
                <p14:modId xmlns:p14="http://schemas.microsoft.com/office/powerpoint/2010/main" val="3135174102"/>
              </p:ext>
            </p:extLst>
          </p:nvPr>
        </p:nvGraphicFramePr>
        <p:xfrm>
          <a:off x="1057277" y="3200398"/>
          <a:ext cx="5889622" cy="2997203"/>
        </p:xfrm>
        <a:graphic>
          <a:graphicData uri="http://schemas.openxmlformats.org/drawingml/2006/table">
            <a:tbl>
              <a:tblPr>
                <a:tableStyleId>{073A0DAA-6AF3-43AB-8588-CEC1D06C72B9}</a:tableStyleId>
              </a:tblPr>
              <a:tblGrid>
                <a:gridCol w="1223980">
                  <a:extLst>
                    <a:ext uri="{9D8B030D-6E8A-4147-A177-3AD203B41FA5}">
                      <a16:colId xmlns:a16="http://schemas.microsoft.com/office/drawing/2014/main" val="4089854219"/>
                    </a:ext>
                  </a:extLst>
                </a:gridCol>
                <a:gridCol w="3201911">
                  <a:extLst>
                    <a:ext uri="{9D8B030D-6E8A-4147-A177-3AD203B41FA5}">
                      <a16:colId xmlns:a16="http://schemas.microsoft.com/office/drawing/2014/main" val="1986804816"/>
                    </a:ext>
                  </a:extLst>
                </a:gridCol>
                <a:gridCol w="1463731">
                  <a:extLst>
                    <a:ext uri="{9D8B030D-6E8A-4147-A177-3AD203B41FA5}">
                      <a16:colId xmlns:a16="http://schemas.microsoft.com/office/drawing/2014/main" val="2469187403"/>
                    </a:ext>
                  </a:extLst>
                </a:gridCol>
              </a:tblGrid>
              <a:tr h="285204">
                <a:tc>
                  <a:txBody>
                    <a:bodyPr/>
                    <a:lstStyle/>
                    <a:p>
                      <a:pPr algn="l" fontAlgn="b"/>
                      <a:r>
                        <a:rPr lang="en-GB" sz="1200" u="none" strike="noStrike">
                          <a:effectLst/>
                        </a:rPr>
                        <a:t>Component</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Encrypted Data</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dirty="0">
                          <a:effectLst/>
                        </a:rPr>
                        <a:t>Details</a:t>
                      </a:r>
                      <a:endParaRPr lang="en-GB" sz="1200" b="0" i="0" u="none" strike="noStrike" dirty="0">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1913986550"/>
                  </a:ext>
                </a:extLst>
              </a:tr>
              <a:tr h="228289">
                <a:tc>
                  <a:txBody>
                    <a:bodyPr/>
                    <a:lstStyle/>
                    <a:p>
                      <a:pPr algn="l" fontAlgn="b"/>
                      <a:r>
                        <a:rPr lang="en-GB" sz="1200" u="none" strike="noStrike">
                          <a:effectLst/>
                        </a:rPr>
                        <a:t>EMS</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DB All</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1273782070"/>
                  </a:ext>
                </a:extLst>
              </a:tr>
              <a:tr h="228289">
                <a:tc>
                  <a:txBody>
                    <a:bodyPr/>
                    <a:lstStyle/>
                    <a:p>
                      <a:pPr algn="l" fontAlgn="b"/>
                      <a:r>
                        <a:rPr lang="en-GB" sz="1200" u="none" strike="noStrike">
                          <a:effectLst/>
                        </a:rPr>
                        <a:t>SBC</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All Data</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3192650110"/>
                  </a:ext>
                </a:extLst>
              </a:tr>
              <a:tr h="253552">
                <a:tc>
                  <a:txBody>
                    <a:bodyPr/>
                    <a:lstStyle/>
                    <a:p>
                      <a:pPr algn="l" fontAlgn="b"/>
                      <a:r>
                        <a:rPr lang="en-GB" sz="1200" u="none" strike="noStrike">
                          <a:effectLst/>
                        </a:rPr>
                        <a:t>AA, VM, CR</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All Data</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646988229"/>
                  </a:ext>
                </a:extLst>
              </a:tr>
              <a:tr h="253552">
                <a:tc>
                  <a:txBody>
                    <a:bodyPr/>
                    <a:lstStyle/>
                    <a:p>
                      <a:pPr algn="l" fontAlgn="b"/>
                      <a:r>
                        <a:rPr lang="en-GB" sz="1200" u="none" strike="noStrike">
                          <a:effectLst/>
                        </a:rPr>
                        <a:t>Billing G/W</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All Data</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3944474325"/>
                  </a:ext>
                </a:extLst>
              </a:tr>
              <a:tr h="228289">
                <a:tc>
                  <a:txBody>
                    <a:bodyPr/>
                    <a:lstStyle/>
                    <a:p>
                      <a:pPr algn="l" fontAlgn="b"/>
                      <a:r>
                        <a:rPr lang="en-GB" sz="1200" u="none" strike="noStrike">
                          <a:effectLst/>
                        </a:rPr>
                        <a:t>UCE</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All Data</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54438422"/>
                  </a:ext>
                </a:extLst>
              </a:tr>
              <a:tr h="760014">
                <a:tc>
                  <a:txBody>
                    <a:bodyPr/>
                    <a:lstStyle/>
                    <a:p>
                      <a:pPr algn="l" fontAlgn="b"/>
                      <a:r>
                        <a:rPr lang="en-GB" sz="1200" u="none" strike="noStrike">
                          <a:effectLst/>
                        </a:rPr>
                        <a:t>uCM</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Personal Information</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IP address, Name, Directory, …</a:t>
                      </a:r>
                      <a:endParaRPr lang="en-GB" sz="1200" b="0" i="0" u="none" strike="noStrike">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3376650643"/>
                  </a:ext>
                </a:extLst>
              </a:tr>
              <a:tr h="760014">
                <a:tc>
                  <a:txBody>
                    <a:bodyPr/>
                    <a:lstStyle/>
                    <a:p>
                      <a:pPr algn="l" fontAlgn="b"/>
                      <a:r>
                        <a:rPr lang="en-GB" sz="1200" u="none" strike="noStrike">
                          <a:effectLst/>
                        </a:rPr>
                        <a:t>ACB</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a:effectLst/>
                        </a:rPr>
                        <a:t>Personal Information</a:t>
                      </a:r>
                      <a:endParaRPr lang="en-GB" sz="1200" b="0" i="0" u="none" strike="noStrike">
                        <a:solidFill>
                          <a:srgbClr val="000000"/>
                        </a:solidFill>
                        <a:effectLst/>
                        <a:latin typeface="Calibri" panose="020F0502020204030204" pitchFamily="34" charset="0"/>
                      </a:endParaRPr>
                    </a:p>
                  </a:txBody>
                  <a:tcPr marL="1843" marR="1843" marT="1843" marB="0" anchor="b"/>
                </a:tc>
                <a:tc>
                  <a:txBody>
                    <a:bodyPr/>
                    <a:lstStyle/>
                    <a:p>
                      <a:pPr algn="l" fontAlgn="b"/>
                      <a:r>
                        <a:rPr lang="en-GB" sz="1200" u="none" strike="noStrike" dirty="0">
                          <a:effectLst/>
                        </a:rPr>
                        <a:t>IP address, Name, Directory, …</a:t>
                      </a:r>
                      <a:endParaRPr lang="en-GB" sz="1200" b="0" i="0" u="none" strike="noStrike" dirty="0">
                        <a:solidFill>
                          <a:srgbClr val="000000"/>
                        </a:solidFill>
                        <a:effectLst/>
                        <a:latin typeface="Calibri" panose="020F0502020204030204" pitchFamily="34" charset="0"/>
                      </a:endParaRPr>
                    </a:p>
                  </a:txBody>
                  <a:tcPr marL="1843" marR="1843" marT="1843" marB="0" anchor="b"/>
                </a:tc>
                <a:extLst>
                  <a:ext uri="{0D108BD9-81ED-4DB2-BD59-A6C34878D82A}">
                    <a16:rowId xmlns:a16="http://schemas.microsoft.com/office/drawing/2014/main" val="330223578"/>
                  </a:ext>
                </a:extLst>
              </a:tr>
            </a:tbl>
          </a:graphicData>
        </a:graphic>
      </p:graphicFrame>
    </p:spTree>
    <p:extLst>
      <p:ext uri="{BB962C8B-B14F-4D97-AF65-F5344CB8AC3E}">
        <p14:creationId xmlns:p14="http://schemas.microsoft.com/office/powerpoint/2010/main" val="54983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Security – Voice mail Encryption</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4557593"/>
            <a:ext cx="7859713" cy="1652707"/>
          </a:xfrm>
        </p:spPr>
        <p:txBody>
          <a:bodyPr>
            <a:normAutofit/>
          </a:bodyPr>
          <a:lstStyle/>
          <a:p>
            <a:pPr marL="0" indent="0">
              <a:buNone/>
            </a:pPr>
            <a:r>
              <a:rPr lang="en-US" dirty="0">
                <a:solidFill>
                  <a:srgbClr val="00B0F0"/>
                </a:solidFill>
              </a:rPr>
              <a:t>Encryption can be enabled by going to User Setup &gt; Features Then under voicemail you will see the option for Encryption </a:t>
            </a:r>
            <a:endParaRPr lang="en-GB" dirty="0">
              <a:solidFill>
                <a:srgbClr val="00B0F0"/>
              </a:solidFill>
            </a:endParaRPr>
          </a:p>
          <a:p>
            <a:pPr marL="0" indent="0">
              <a:buNone/>
            </a:pPr>
            <a:endParaRPr lang="en-GB" dirty="0">
              <a:solidFill>
                <a:srgbClr val="00B0F0"/>
              </a:solidFill>
            </a:endParaRPr>
          </a:p>
          <a:p>
            <a:pPr marL="0" indent="0">
              <a:buNone/>
            </a:pPr>
            <a:r>
              <a:rPr lang="en-GB" dirty="0">
                <a:solidFill>
                  <a:srgbClr val="00B0F0"/>
                </a:solidFill>
              </a:rPr>
              <a:t>If encryption is enabled, recording file will not be attached in e-mail notification regardless attachment option.</a:t>
            </a:r>
          </a:p>
        </p:txBody>
      </p:sp>
      <p:pic>
        <p:nvPicPr>
          <p:cNvPr id="7" name="Picture 6">
            <a:extLst>
              <a:ext uri="{FF2B5EF4-FFF2-40B4-BE49-F238E27FC236}">
                <a16:creationId xmlns:a16="http://schemas.microsoft.com/office/drawing/2014/main" id="{DF2C2F37-DE8E-48D2-AB5A-CA1419E88BD0}"/>
              </a:ext>
            </a:extLst>
          </p:cNvPr>
          <p:cNvPicPr>
            <a:picLocks noChangeAspect="1"/>
          </p:cNvPicPr>
          <p:nvPr/>
        </p:nvPicPr>
        <p:blipFill>
          <a:blip r:embed="rId2"/>
          <a:stretch>
            <a:fillRect/>
          </a:stretch>
        </p:blipFill>
        <p:spPr>
          <a:xfrm>
            <a:off x="503238" y="1008062"/>
            <a:ext cx="5668962" cy="3549531"/>
          </a:xfrm>
          <a:prstGeom prst="rect">
            <a:avLst/>
          </a:prstGeom>
        </p:spPr>
      </p:pic>
    </p:spTree>
    <p:extLst>
      <p:ext uri="{BB962C8B-B14F-4D97-AF65-F5344CB8AC3E}">
        <p14:creationId xmlns:p14="http://schemas.microsoft.com/office/powerpoint/2010/main" val="175989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Security – Voice mail Encryption</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4557593"/>
            <a:ext cx="7859713" cy="1652707"/>
          </a:xfrm>
        </p:spPr>
        <p:txBody>
          <a:bodyPr>
            <a:normAutofit/>
          </a:bodyPr>
          <a:lstStyle/>
          <a:p>
            <a:pPr marL="0" indent="0">
              <a:buNone/>
            </a:pPr>
            <a:r>
              <a:rPr lang="en-US" dirty="0">
                <a:solidFill>
                  <a:srgbClr val="00B0F0"/>
                </a:solidFill>
              </a:rPr>
              <a:t>This can also be set on the User Portal </a:t>
            </a:r>
            <a:endParaRPr lang="en-GB" dirty="0">
              <a:solidFill>
                <a:srgbClr val="00B0F0"/>
              </a:solidFill>
            </a:endParaRPr>
          </a:p>
          <a:p>
            <a:pPr marL="0" indent="0">
              <a:buNone/>
            </a:pPr>
            <a:endParaRPr lang="en-GB" dirty="0">
              <a:solidFill>
                <a:srgbClr val="00B0F0"/>
              </a:solidFill>
            </a:endParaRPr>
          </a:p>
          <a:p>
            <a:pPr marL="0" indent="0">
              <a:buNone/>
            </a:pPr>
            <a:r>
              <a:rPr lang="en-GB" dirty="0">
                <a:solidFill>
                  <a:srgbClr val="00B0F0"/>
                </a:solidFill>
              </a:rPr>
              <a:t>If encryption is enabled, recording file will not be attached in e-mail notification regardless attachment option.</a:t>
            </a:r>
          </a:p>
        </p:txBody>
      </p:sp>
      <p:pic>
        <p:nvPicPr>
          <p:cNvPr id="3" name="Picture 2">
            <a:extLst>
              <a:ext uri="{FF2B5EF4-FFF2-40B4-BE49-F238E27FC236}">
                <a16:creationId xmlns:a16="http://schemas.microsoft.com/office/drawing/2014/main" id="{9DE16E14-12F0-4528-AD70-A68D73070C6F}"/>
              </a:ext>
            </a:extLst>
          </p:cNvPr>
          <p:cNvPicPr>
            <a:picLocks noChangeAspect="1"/>
          </p:cNvPicPr>
          <p:nvPr/>
        </p:nvPicPr>
        <p:blipFill>
          <a:blip r:embed="rId2"/>
          <a:stretch>
            <a:fillRect/>
          </a:stretch>
        </p:blipFill>
        <p:spPr>
          <a:xfrm>
            <a:off x="406034" y="1062214"/>
            <a:ext cx="9220200" cy="3276600"/>
          </a:xfrm>
          <a:prstGeom prst="rect">
            <a:avLst/>
          </a:prstGeom>
        </p:spPr>
      </p:pic>
    </p:spTree>
    <p:extLst>
      <p:ext uri="{BB962C8B-B14F-4D97-AF65-F5344CB8AC3E}">
        <p14:creationId xmlns:p14="http://schemas.microsoft.com/office/powerpoint/2010/main" val="244351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FOC Licences will not require Order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lnSpcReduction="10000"/>
          </a:bodyPr>
          <a:lstStyle/>
          <a:p>
            <a:pPr marL="0" indent="0">
              <a:buNone/>
            </a:pPr>
            <a:r>
              <a:rPr lang="en-US" dirty="0">
                <a:solidFill>
                  <a:srgbClr val="00B0F0"/>
                </a:solidFill>
              </a:rPr>
              <a:t>Pragma will allocate certain licenses to be free of charge. This means that you will no longer need place an order and will be able to add the license from the portal. </a:t>
            </a:r>
          </a:p>
          <a:p>
            <a:pPr marL="0" indent="0">
              <a:buNone/>
            </a:pPr>
            <a:endParaRPr lang="en-US" dirty="0">
              <a:solidFill>
                <a:srgbClr val="00B0F0"/>
              </a:solidFill>
            </a:endParaRPr>
          </a:p>
          <a:p>
            <a:pPr marL="0" indent="0">
              <a:buNone/>
            </a:pPr>
            <a:r>
              <a:rPr lang="en-US" dirty="0">
                <a:solidFill>
                  <a:srgbClr val="00B0F0"/>
                </a:solidFill>
              </a:rPr>
              <a:t>TO NOTE Once this license is set to FOC it will no longer show when placing orders. </a:t>
            </a:r>
            <a:endParaRPr lang="en-GB" dirty="0">
              <a:solidFill>
                <a:srgbClr val="00B0F0"/>
              </a:solidFill>
            </a:endParaRPr>
          </a:p>
        </p:txBody>
      </p:sp>
    </p:spTree>
    <p:extLst>
      <p:ext uri="{BB962C8B-B14F-4D97-AF65-F5344CB8AC3E}">
        <p14:creationId xmlns:p14="http://schemas.microsoft.com/office/powerpoint/2010/main" val="262874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Voicemail Auto Delete</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Voicemails will automatically delete the oldest file when the storage limit is reached. </a:t>
            </a:r>
            <a:endParaRPr lang="en-GB" dirty="0">
              <a:solidFill>
                <a:srgbClr val="00B0F0"/>
              </a:solidFill>
            </a:endParaRPr>
          </a:p>
        </p:txBody>
      </p:sp>
    </p:spTree>
    <p:extLst>
      <p:ext uri="{BB962C8B-B14F-4D97-AF65-F5344CB8AC3E}">
        <p14:creationId xmlns:p14="http://schemas.microsoft.com/office/powerpoint/2010/main" val="100185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MOH Available per site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MOH is now available on a per site basis instead of one MOH for the entire company. </a:t>
            </a:r>
            <a:endParaRPr lang="en-GB" dirty="0">
              <a:solidFill>
                <a:srgbClr val="00B0F0"/>
              </a:solidFill>
            </a:endParaRPr>
          </a:p>
        </p:txBody>
      </p:sp>
      <p:pic>
        <p:nvPicPr>
          <p:cNvPr id="3" name="Picture 2">
            <a:extLst>
              <a:ext uri="{FF2B5EF4-FFF2-40B4-BE49-F238E27FC236}">
                <a16:creationId xmlns:a16="http://schemas.microsoft.com/office/drawing/2014/main" id="{9BD11FBC-C17D-4E58-A3C5-86E880D59A98}"/>
              </a:ext>
            </a:extLst>
          </p:cNvPr>
          <p:cNvPicPr>
            <a:picLocks noChangeAspect="1"/>
          </p:cNvPicPr>
          <p:nvPr/>
        </p:nvPicPr>
        <p:blipFill>
          <a:blip r:embed="rId2"/>
          <a:stretch>
            <a:fillRect/>
          </a:stretch>
        </p:blipFill>
        <p:spPr>
          <a:xfrm>
            <a:off x="503238" y="1704242"/>
            <a:ext cx="7859713" cy="2114830"/>
          </a:xfrm>
          <a:prstGeom prst="rect">
            <a:avLst/>
          </a:prstGeom>
        </p:spPr>
      </p:pic>
      <p:pic>
        <p:nvPicPr>
          <p:cNvPr id="4" name="Picture 3">
            <a:extLst>
              <a:ext uri="{FF2B5EF4-FFF2-40B4-BE49-F238E27FC236}">
                <a16:creationId xmlns:a16="http://schemas.microsoft.com/office/drawing/2014/main" id="{96608491-C14E-4ABE-A1AB-43BF24CE4DB1}"/>
              </a:ext>
            </a:extLst>
          </p:cNvPr>
          <p:cNvPicPr>
            <a:picLocks noChangeAspect="1"/>
          </p:cNvPicPr>
          <p:nvPr/>
        </p:nvPicPr>
        <p:blipFill>
          <a:blip r:embed="rId3"/>
          <a:stretch>
            <a:fillRect/>
          </a:stretch>
        </p:blipFill>
        <p:spPr>
          <a:xfrm>
            <a:off x="442912" y="3838277"/>
            <a:ext cx="7920039" cy="2191348"/>
          </a:xfrm>
          <a:prstGeom prst="rect">
            <a:avLst/>
          </a:prstGeom>
        </p:spPr>
      </p:pic>
    </p:spTree>
    <p:extLst>
      <p:ext uri="{BB962C8B-B14F-4D97-AF65-F5344CB8AC3E}">
        <p14:creationId xmlns:p14="http://schemas.microsoft.com/office/powerpoint/2010/main" val="335156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Trunk G/W</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TDM Trunk Gateways are now available to be used on the cloud to allow you to migrate your customers without needing to wait for porting. </a:t>
            </a:r>
            <a:endParaRPr lang="en-GB" dirty="0">
              <a:solidFill>
                <a:srgbClr val="00B0F0"/>
              </a:solidFill>
            </a:endParaRPr>
          </a:p>
        </p:txBody>
      </p:sp>
      <p:pic>
        <p:nvPicPr>
          <p:cNvPr id="7" name="Picture 6">
            <a:extLst>
              <a:ext uri="{FF2B5EF4-FFF2-40B4-BE49-F238E27FC236}">
                <a16:creationId xmlns:a16="http://schemas.microsoft.com/office/drawing/2014/main" id="{7C64FB90-C217-4516-BBB4-3A017D4BAC14}"/>
              </a:ext>
            </a:extLst>
          </p:cNvPr>
          <p:cNvPicPr>
            <a:picLocks noChangeAspect="1"/>
          </p:cNvPicPr>
          <p:nvPr/>
        </p:nvPicPr>
        <p:blipFill>
          <a:blip r:embed="rId2"/>
          <a:stretch>
            <a:fillRect/>
          </a:stretch>
        </p:blipFill>
        <p:spPr>
          <a:xfrm>
            <a:off x="490537" y="1924050"/>
            <a:ext cx="9096375" cy="3714750"/>
          </a:xfrm>
          <a:prstGeom prst="rect">
            <a:avLst/>
          </a:prstGeom>
        </p:spPr>
      </p:pic>
    </p:spTree>
    <p:extLst>
      <p:ext uri="{BB962C8B-B14F-4D97-AF65-F5344CB8AC3E}">
        <p14:creationId xmlns:p14="http://schemas.microsoft.com/office/powerpoint/2010/main" val="207823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Trunk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873198"/>
            <a:ext cx="7859713" cy="1652707"/>
          </a:xfrm>
        </p:spPr>
        <p:txBody>
          <a:bodyPr>
            <a:normAutofit/>
          </a:bodyPr>
          <a:lstStyle/>
          <a:p>
            <a:pPr marL="0" indent="0">
              <a:buNone/>
            </a:pPr>
            <a:r>
              <a:rPr lang="en-US" dirty="0">
                <a:solidFill>
                  <a:srgbClr val="00B0F0"/>
                </a:solidFill>
              </a:rPr>
              <a:t>Once you have ordered the module you will then need to configure the module. To do this you will need to navigate Trunk G/W Management, next select your module then click modify. You will then need to enter the MAC address for the device. </a:t>
            </a:r>
            <a:endParaRPr lang="en-GB" dirty="0">
              <a:solidFill>
                <a:srgbClr val="00B0F0"/>
              </a:solidFill>
            </a:endParaRPr>
          </a:p>
        </p:txBody>
      </p:sp>
      <p:pic>
        <p:nvPicPr>
          <p:cNvPr id="4" name="Picture 3">
            <a:extLst>
              <a:ext uri="{FF2B5EF4-FFF2-40B4-BE49-F238E27FC236}">
                <a16:creationId xmlns:a16="http://schemas.microsoft.com/office/drawing/2014/main" id="{AC7AF788-C48C-43CE-9A5F-922062DCF6BD}"/>
              </a:ext>
            </a:extLst>
          </p:cNvPr>
          <p:cNvPicPr>
            <a:picLocks noChangeAspect="1"/>
          </p:cNvPicPr>
          <p:nvPr/>
        </p:nvPicPr>
        <p:blipFill rotWithShape="1">
          <a:blip r:embed="rId2"/>
          <a:srcRect t="11880" r="36610"/>
          <a:stretch/>
        </p:blipFill>
        <p:spPr>
          <a:xfrm>
            <a:off x="1677194" y="2060473"/>
            <a:ext cx="5511800" cy="4629179"/>
          </a:xfrm>
          <a:prstGeom prst="rect">
            <a:avLst/>
          </a:prstGeom>
        </p:spPr>
      </p:pic>
    </p:spTree>
    <p:extLst>
      <p:ext uri="{BB962C8B-B14F-4D97-AF65-F5344CB8AC3E}">
        <p14:creationId xmlns:p14="http://schemas.microsoft.com/office/powerpoint/2010/main" val="134264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Trunk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1041997"/>
            <a:ext cx="7859713" cy="634404"/>
          </a:xfrm>
        </p:spPr>
        <p:txBody>
          <a:bodyPr>
            <a:normAutofit/>
          </a:bodyPr>
          <a:lstStyle/>
          <a:p>
            <a:pPr marL="0" indent="0">
              <a:buNone/>
            </a:pPr>
            <a:r>
              <a:rPr lang="en-US" dirty="0">
                <a:solidFill>
                  <a:srgbClr val="00B0F0"/>
                </a:solidFill>
              </a:rPr>
              <a:t>You will also need to set the IP that the module will connect to, this will be the IP that you phones will be registering to. </a:t>
            </a:r>
            <a:endParaRPr lang="en-GB" dirty="0">
              <a:solidFill>
                <a:srgbClr val="00B0F0"/>
              </a:solidFill>
            </a:endParaRPr>
          </a:p>
        </p:txBody>
      </p:sp>
      <p:pic>
        <p:nvPicPr>
          <p:cNvPr id="4" name="Picture 3">
            <a:extLst>
              <a:ext uri="{FF2B5EF4-FFF2-40B4-BE49-F238E27FC236}">
                <a16:creationId xmlns:a16="http://schemas.microsoft.com/office/drawing/2014/main" id="{A41EBF1F-8DCB-4A04-9340-17217702C451}"/>
              </a:ext>
            </a:extLst>
          </p:cNvPr>
          <p:cNvPicPr>
            <a:picLocks noChangeAspect="1"/>
          </p:cNvPicPr>
          <p:nvPr/>
        </p:nvPicPr>
        <p:blipFill rotWithShape="1">
          <a:blip r:embed="rId2"/>
          <a:srcRect t="8334" r="74165" b="63923"/>
          <a:stretch/>
        </p:blipFill>
        <p:spPr>
          <a:xfrm>
            <a:off x="503238" y="2089150"/>
            <a:ext cx="7015162" cy="4551300"/>
          </a:xfrm>
          <a:prstGeom prst="rect">
            <a:avLst/>
          </a:prstGeom>
        </p:spPr>
      </p:pic>
    </p:spTree>
    <p:extLst>
      <p:ext uri="{BB962C8B-B14F-4D97-AF65-F5344CB8AC3E}">
        <p14:creationId xmlns:p14="http://schemas.microsoft.com/office/powerpoint/2010/main" val="238019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024996" y="2595419"/>
            <a:ext cx="6130581" cy="5395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58589" rIns="89972" bIns="44986"/>
          <a:lstStyle/>
          <a:p>
            <a:pPr>
              <a:tabLst>
                <a:tab pos="723683" algn="l"/>
                <a:tab pos="1447366" algn="l"/>
                <a:tab pos="2171048" algn="l"/>
                <a:tab pos="2894731" algn="l"/>
                <a:tab pos="3618414" algn="l"/>
                <a:tab pos="4342097" algn="l"/>
                <a:tab pos="5065780" algn="l"/>
                <a:tab pos="5789463" algn="l"/>
              </a:tabLst>
            </a:pPr>
            <a:endParaRPr lang="en-GB" sz="2699" dirty="0">
              <a:solidFill>
                <a:srgbClr val="FFFFFF"/>
              </a:solidFill>
            </a:endParaRPr>
          </a:p>
        </p:txBody>
      </p:sp>
      <p:sp>
        <p:nvSpPr>
          <p:cNvPr id="3076" name="Rectangle 4"/>
          <p:cNvSpPr>
            <a:spLocks noChangeArrowheads="1"/>
          </p:cNvSpPr>
          <p:nvPr/>
        </p:nvSpPr>
        <p:spPr bwMode="auto">
          <a:xfrm>
            <a:off x="1369616" y="2887680"/>
            <a:ext cx="6187678"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Arial Bold" charset="0"/>
              </a:rPr>
              <a:t>New Features </a:t>
            </a:r>
            <a:endParaRPr lang="en-GB" sz="3600" dirty="0">
              <a:solidFill>
                <a:srgbClr val="FFFFFF"/>
              </a:solidFill>
              <a:latin typeface="Arial Bold" charset="0"/>
            </a:endParaRPr>
          </a:p>
        </p:txBody>
      </p:sp>
    </p:spTree>
    <p:extLst>
      <p:ext uri="{BB962C8B-B14F-4D97-AF65-F5344CB8AC3E}">
        <p14:creationId xmlns:p14="http://schemas.microsoft.com/office/powerpoint/2010/main" val="16532667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Trunk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1041997"/>
            <a:ext cx="7859713" cy="634404"/>
          </a:xfrm>
        </p:spPr>
        <p:txBody>
          <a:bodyPr>
            <a:normAutofit/>
          </a:bodyPr>
          <a:lstStyle/>
          <a:p>
            <a:pPr marL="0" indent="0">
              <a:buNone/>
            </a:pPr>
            <a:r>
              <a:rPr lang="en-US" dirty="0">
                <a:solidFill>
                  <a:srgbClr val="00B0F0"/>
                </a:solidFill>
              </a:rPr>
              <a:t>When using TDM Trunks you will need to select how this will be used, NOTE currently you cannot have sip and ISDN running at the same time for inbound </a:t>
            </a:r>
            <a:endParaRPr lang="en-GB" dirty="0">
              <a:solidFill>
                <a:srgbClr val="00B0F0"/>
              </a:solidFill>
            </a:endParaRPr>
          </a:p>
        </p:txBody>
      </p:sp>
      <p:pic>
        <p:nvPicPr>
          <p:cNvPr id="3" name="Picture 2">
            <a:extLst>
              <a:ext uri="{FF2B5EF4-FFF2-40B4-BE49-F238E27FC236}">
                <a16:creationId xmlns:a16="http://schemas.microsoft.com/office/drawing/2014/main" id="{31C82B49-F60F-4DC1-B342-20F7EB1B7818}"/>
              </a:ext>
            </a:extLst>
          </p:cNvPr>
          <p:cNvPicPr>
            <a:picLocks noChangeAspect="1"/>
          </p:cNvPicPr>
          <p:nvPr/>
        </p:nvPicPr>
        <p:blipFill>
          <a:blip r:embed="rId2"/>
          <a:stretch>
            <a:fillRect/>
          </a:stretch>
        </p:blipFill>
        <p:spPr>
          <a:xfrm>
            <a:off x="965200" y="1874962"/>
            <a:ext cx="7034095" cy="4286739"/>
          </a:xfrm>
          <a:prstGeom prst="rect">
            <a:avLst/>
          </a:prstGeom>
        </p:spPr>
      </p:pic>
    </p:spTree>
    <p:extLst>
      <p:ext uri="{BB962C8B-B14F-4D97-AF65-F5344CB8AC3E}">
        <p14:creationId xmlns:p14="http://schemas.microsoft.com/office/powerpoint/2010/main" val="262414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Ext G/W</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TDM Extension Gateways are now available to be used on the cloud to allow you to bring the cloud customers that may not want to re-cable there existing TDM infrastructure.</a:t>
            </a:r>
            <a:endParaRPr lang="en-GB" dirty="0">
              <a:solidFill>
                <a:srgbClr val="00B0F0"/>
              </a:solidFill>
            </a:endParaRPr>
          </a:p>
        </p:txBody>
      </p:sp>
      <p:pic>
        <p:nvPicPr>
          <p:cNvPr id="3" name="Picture 2">
            <a:extLst>
              <a:ext uri="{FF2B5EF4-FFF2-40B4-BE49-F238E27FC236}">
                <a16:creationId xmlns:a16="http://schemas.microsoft.com/office/drawing/2014/main" id="{E698500E-4D89-427C-83D1-065F3E0B9698}"/>
              </a:ext>
            </a:extLst>
          </p:cNvPr>
          <p:cNvPicPr>
            <a:picLocks noChangeAspect="1"/>
          </p:cNvPicPr>
          <p:nvPr/>
        </p:nvPicPr>
        <p:blipFill>
          <a:blip r:embed="rId2"/>
          <a:stretch>
            <a:fillRect/>
          </a:stretch>
        </p:blipFill>
        <p:spPr>
          <a:xfrm>
            <a:off x="519112" y="2214562"/>
            <a:ext cx="9039225" cy="3133725"/>
          </a:xfrm>
          <a:prstGeom prst="rect">
            <a:avLst/>
          </a:prstGeom>
        </p:spPr>
      </p:pic>
    </p:spTree>
    <p:extLst>
      <p:ext uri="{BB962C8B-B14F-4D97-AF65-F5344CB8AC3E}">
        <p14:creationId xmlns:p14="http://schemas.microsoft.com/office/powerpoint/2010/main" val="177325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Ext G/W</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1041996"/>
            <a:ext cx="7859713" cy="1652707"/>
          </a:xfrm>
        </p:spPr>
        <p:txBody>
          <a:bodyPr>
            <a:normAutofit/>
          </a:bodyPr>
          <a:lstStyle/>
          <a:p>
            <a:pPr marL="0" indent="0">
              <a:buNone/>
            </a:pPr>
            <a:r>
              <a:rPr lang="en-US" dirty="0">
                <a:solidFill>
                  <a:srgbClr val="00B0F0"/>
                </a:solidFill>
              </a:rPr>
              <a:t>If you select to use a TDM Ext GW then you will also need to order the phones that will be provisioned on this module. </a:t>
            </a:r>
            <a:endParaRPr lang="en-GB" dirty="0">
              <a:solidFill>
                <a:srgbClr val="00B0F0"/>
              </a:solidFill>
            </a:endParaRPr>
          </a:p>
        </p:txBody>
      </p:sp>
      <p:pic>
        <p:nvPicPr>
          <p:cNvPr id="4" name="Picture 3">
            <a:extLst>
              <a:ext uri="{FF2B5EF4-FFF2-40B4-BE49-F238E27FC236}">
                <a16:creationId xmlns:a16="http://schemas.microsoft.com/office/drawing/2014/main" id="{6BA7951C-90EF-4214-9936-25AC3419CA28}"/>
              </a:ext>
            </a:extLst>
          </p:cNvPr>
          <p:cNvPicPr>
            <a:picLocks noChangeAspect="1"/>
          </p:cNvPicPr>
          <p:nvPr/>
        </p:nvPicPr>
        <p:blipFill rotWithShape="1">
          <a:blip r:embed="rId2"/>
          <a:srcRect b="34364"/>
          <a:stretch/>
        </p:blipFill>
        <p:spPr>
          <a:xfrm>
            <a:off x="468313" y="1967425"/>
            <a:ext cx="7723920" cy="3105829"/>
          </a:xfrm>
          <a:prstGeom prst="rect">
            <a:avLst/>
          </a:prstGeom>
        </p:spPr>
      </p:pic>
      <p:pic>
        <p:nvPicPr>
          <p:cNvPr id="5" name="Picture 4">
            <a:extLst>
              <a:ext uri="{FF2B5EF4-FFF2-40B4-BE49-F238E27FC236}">
                <a16:creationId xmlns:a16="http://schemas.microsoft.com/office/drawing/2014/main" id="{09E114BD-21DE-410A-A04B-6913D073B853}"/>
              </a:ext>
            </a:extLst>
          </p:cNvPr>
          <p:cNvPicPr>
            <a:picLocks noChangeAspect="1"/>
          </p:cNvPicPr>
          <p:nvPr/>
        </p:nvPicPr>
        <p:blipFill>
          <a:blip r:embed="rId3"/>
          <a:stretch>
            <a:fillRect/>
          </a:stretch>
        </p:blipFill>
        <p:spPr>
          <a:xfrm>
            <a:off x="456346" y="5122982"/>
            <a:ext cx="7905750" cy="1362075"/>
          </a:xfrm>
          <a:prstGeom prst="rect">
            <a:avLst/>
          </a:prstGeom>
        </p:spPr>
      </p:pic>
    </p:spTree>
    <p:extLst>
      <p:ext uri="{BB962C8B-B14F-4D97-AF65-F5344CB8AC3E}">
        <p14:creationId xmlns:p14="http://schemas.microsoft.com/office/powerpoint/2010/main" val="73102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Ext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994962"/>
            <a:ext cx="7859713" cy="1652707"/>
          </a:xfrm>
        </p:spPr>
        <p:txBody>
          <a:bodyPr>
            <a:normAutofit/>
          </a:bodyPr>
          <a:lstStyle/>
          <a:p>
            <a:pPr marL="0" indent="0">
              <a:buNone/>
            </a:pPr>
            <a:r>
              <a:rPr lang="en-US" dirty="0">
                <a:solidFill>
                  <a:srgbClr val="00B0F0"/>
                </a:solidFill>
              </a:rPr>
              <a:t>Once you have ordered the module you will then need to configure the module. To do this you will need to navigate Extension G/W Management, next select your module then click modify. You will then need to enter the MAC address for the device. </a:t>
            </a:r>
            <a:endParaRPr lang="en-GB" dirty="0">
              <a:solidFill>
                <a:srgbClr val="00B0F0"/>
              </a:solidFill>
            </a:endParaRPr>
          </a:p>
        </p:txBody>
      </p:sp>
      <p:pic>
        <p:nvPicPr>
          <p:cNvPr id="3" name="Picture 2">
            <a:extLst>
              <a:ext uri="{FF2B5EF4-FFF2-40B4-BE49-F238E27FC236}">
                <a16:creationId xmlns:a16="http://schemas.microsoft.com/office/drawing/2014/main" id="{02ED370D-7B4F-4204-B1DB-063C686A4F98}"/>
              </a:ext>
            </a:extLst>
          </p:cNvPr>
          <p:cNvPicPr>
            <a:picLocks noChangeAspect="1"/>
          </p:cNvPicPr>
          <p:nvPr/>
        </p:nvPicPr>
        <p:blipFill rotWithShape="1">
          <a:blip r:embed="rId2"/>
          <a:srcRect t="8542" r="36610" b="20745"/>
          <a:stretch/>
        </p:blipFill>
        <p:spPr>
          <a:xfrm>
            <a:off x="514350" y="2198435"/>
            <a:ext cx="6559550" cy="4420849"/>
          </a:xfrm>
          <a:prstGeom prst="rect">
            <a:avLst/>
          </a:prstGeom>
        </p:spPr>
      </p:pic>
    </p:spTree>
    <p:extLst>
      <p:ext uri="{BB962C8B-B14F-4D97-AF65-F5344CB8AC3E}">
        <p14:creationId xmlns:p14="http://schemas.microsoft.com/office/powerpoint/2010/main" val="3674739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Ext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1041997"/>
            <a:ext cx="7859713" cy="634404"/>
          </a:xfrm>
        </p:spPr>
        <p:txBody>
          <a:bodyPr>
            <a:normAutofit/>
          </a:bodyPr>
          <a:lstStyle/>
          <a:p>
            <a:pPr marL="0" indent="0">
              <a:buNone/>
            </a:pPr>
            <a:r>
              <a:rPr lang="en-US" dirty="0">
                <a:solidFill>
                  <a:srgbClr val="00B0F0"/>
                </a:solidFill>
              </a:rPr>
              <a:t>You will also need to set the IP that the module will connect to, this will be the IP that you phones will be registering to. </a:t>
            </a:r>
            <a:endParaRPr lang="en-GB" dirty="0">
              <a:solidFill>
                <a:srgbClr val="00B0F0"/>
              </a:solidFill>
            </a:endParaRPr>
          </a:p>
        </p:txBody>
      </p:sp>
      <p:pic>
        <p:nvPicPr>
          <p:cNvPr id="3" name="Picture 2">
            <a:extLst>
              <a:ext uri="{FF2B5EF4-FFF2-40B4-BE49-F238E27FC236}">
                <a16:creationId xmlns:a16="http://schemas.microsoft.com/office/drawing/2014/main" id="{DEECD9C8-0F69-4817-8871-8E0DAF1F74AD}"/>
              </a:ext>
            </a:extLst>
          </p:cNvPr>
          <p:cNvPicPr>
            <a:picLocks noChangeAspect="1"/>
          </p:cNvPicPr>
          <p:nvPr/>
        </p:nvPicPr>
        <p:blipFill rotWithShape="1">
          <a:blip r:embed="rId2"/>
          <a:srcRect t="9386" r="72527" b="65801"/>
          <a:stretch/>
        </p:blipFill>
        <p:spPr>
          <a:xfrm>
            <a:off x="514350" y="1874963"/>
            <a:ext cx="7334250" cy="4001962"/>
          </a:xfrm>
          <a:prstGeom prst="rect">
            <a:avLst/>
          </a:prstGeom>
        </p:spPr>
      </p:pic>
    </p:spTree>
    <p:extLst>
      <p:ext uri="{BB962C8B-B14F-4D97-AF65-F5344CB8AC3E}">
        <p14:creationId xmlns:p14="http://schemas.microsoft.com/office/powerpoint/2010/main" val="53399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Module Support TDM Ext G/W Setup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14350" y="1041997"/>
            <a:ext cx="7859713" cy="634404"/>
          </a:xfrm>
        </p:spPr>
        <p:txBody>
          <a:bodyPr>
            <a:normAutofit/>
          </a:bodyPr>
          <a:lstStyle/>
          <a:p>
            <a:pPr marL="0" indent="0">
              <a:buNone/>
            </a:pPr>
            <a:r>
              <a:rPr lang="en-US" dirty="0">
                <a:solidFill>
                  <a:srgbClr val="00B0F0"/>
                </a:solidFill>
              </a:rPr>
              <a:t>When setting up the phone you will need to select the digital terminal and then the port on the module that you would like to use. </a:t>
            </a:r>
            <a:endParaRPr lang="en-GB" dirty="0">
              <a:solidFill>
                <a:srgbClr val="00B0F0"/>
              </a:solidFill>
            </a:endParaRPr>
          </a:p>
        </p:txBody>
      </p:sp>
      <p:pic>
        <p:nvPicPr>
          <p:cNvPr id="4" name="Picture 3">
            <a:extLst>
              <a:ext uri="{FF2B5EF4-FFF2-40B4-BE49-F238E27FC236}">
                <a16:creationId xmlns:a16="http://schemas.microsoft.com/office/drawing/2014/main" id="{0DE27329-44E4-4531-9C63-F9619577EA3C}"/>
              </a:ext>
            </a:extLst>
          </p:cNvPr>
          <p:cNvPicPr>
            <a:picLocks noChangeAspect="1"/>
          </p:cNvPicPr>
          <p:nvPr/>
        </p:nvPicPr>
        <p:blipFill>
          <a:blip r:embed="rId2"/>
          <a:stretch>
            <a:fillRect/>
          </a:stretch>
        </p:blipFill>
        <p:spPr>
          <a:xfrm>
            <a:off x="1243013" y="1690423"/>
            <a:ext cx="6402387" cy="4830429"/>
          </a:xfrm>
          <a:prstGeom prst="rect">
            <a:avLst/>
          </a:prstGeom>
        </p:spPr>
      </p:pic>
    </p:spTree>
    <p:extLst>
      <p:ext uri="{BB962C8B-B14F-4D97-AF65-F5344CB8AC3E}">
        <p14:creationId xmlns:p14="http://schemas.microsoft.com/office/powerpoint/2010/main" val="287430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Local Media Processing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With Version 3 we are introducing the ability to utilize Local Media processing, this is available on both LIP handsets and the modules that will be supported. </a:t>
            </a:r>
            <a:endParaRPr lang="en-GB" dirty="0">
              <a:solidFill>
                <a:srgbClr val="00B0F0"/>
              </a:solidFill>
            </a:endParaRPr>
          </a:p>
        </p:txBody>
      </p:sp>
      <p:pic>
        <p:nvPicPr>
          <p:cNvPr id="5" name="Picture 4">
            <a:extLst>
              <a:ext uri="{FF2B5EF4-FFF2-40B4-BE49-F238E27FC236}">
                <a16:creationId xmlns:a16="http://schemas.microsoft.com/office/drawing/2014/main" id="{678D3C5A-5A0D-4F7C-B8FF-E3803F818461}"/>
              </a:ext>
            </a:extLst>
          </p:cNvPr>
          <p:cNvPicPr>
            <a:picLocks noChangeAspect="1"/>
          </p:cNvPicPr>
          <p:nvPr/>
        </p:nvPicPr>
        <p:blipFill>
          <a:blip r:embed="rId2"/>
          <a:stretch>
            <a:fillRect/>
          </a:stretch>
        </p:blipFill>
        <p:spPr>
          <a:xfrm>
            <a:off x="732265" y="1875571"/>
            <a:ext cx="8567738" cy="3955588"/>
          </a:xfrm>
          <a:prstGeom prst="rect">
            <a:avLst/>
          </a:prstGeom>
        </p:spPr>
      </p:pic>
    </p:spTree>
    <p:extLst>
      <p:ext uri="{BB962C8B-B14F-4D97-AF65-F5344CB8AC3E}">
        <p14:creationId xmlns:p14="http://schemas.microsoft.com/office/powerpoint/2010/main" val="364004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Local Media Processing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You are able to configure this on the modules by changing Local Media Processing to use </a:t>
            </a:r>
            <a:endParaRPr lang="en-GB" dirty="0">
              <a:solidFill>
                <a:srgbClr val="00B0F0"/>
              </a:solidFill>
            </a:endParaRPr>
          </a:p>
        </p:txBody>
      </p:sp>
      <p:pic>
        <p:nvPicPr>
          <p:cNvPr id="3" name="Picture 2">
            <a:extLst>
              <a:ext uri="{FF2B5EF4-FFF2-40B4-BE49-F238E27FC236}">
                <a16:creationId xmlns:a16="http://schemas.microsoft.com/office/drawing/2014/main" id="{01C6D4F7-BF7D-4F8B-BB1A-ED0D1EBE34D7}"/>
              </a:ext>
            </a:extLst>
          </p:cNvPr>
          <p:cNvPicPr>
            <a:picLocks noChangeAspect="1"/>
          </p:cNvPicPr>
          <p:nvPr/>
        </p:nvPicPr>
        <p:blipFill>
          <a:blip r:embed="rId2"/>
          <a:stretch>
            <a:fillRect/>
          </a:stretch>
        </p:blipFill>
        <p:spPr>
          <a:xfrm>
            <a:off x="1852137" y="1762279"/>
            <a:ext cx="5805963" cy="4968852"/>
          </a:xfrm>
          <a:prstGeom prst="rect">
            <a:avLst/>
          </a:prstGeom>
        </p:spPr>
      </p:pic>
    </p:spTree>
    <p:extLst>
      <p:ext uri="{BB962C8B-B14F-4D97-AF65-F5344CB8AC3E}">
        <p14:creationId xmlns:p14="http://schemas.microsoft.com/office/powerpoint/2010/main" val="98735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Local Media Processing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You are able to configure this on the phones by changing Local Media Processing to use </a:t>
            </a:r>
            <a:endParaRPr lang="en-GB" dirty="0">
              <a:solidFill>
                <a:srgbClr val="00B0F0"/>
              </a:solidFill>
            </a:endParaRPr>
          </a:p>
        </p:txBody>
      </p:sp>
      <p:pic>
        <p:nvPicPr>
          <p:cNvPr id="4" name="Picture 3">
            <a:extLst>
              <a:ext uri="{FF2B5EF4-FFF2-40B4-BE49-F238E27FC236}">
                <a16:creationId xmlns:a16="http://schemas.microsoft.com/office/drawing/2014/main" id="{203FBC88-A913-4172-811C-C82FF783FDCC}"/>
              </a:ext>
            </a:extLst>
          </p:cNvPr>
          <p:cNvPicPr>
            <a:picLocks noChangeAspect="1"/>
          </p:cNvPicPr>
          <p:nvPr/>
        </p:nvPicPr>
        <p:blipFill>
          <a:blip r:embed="rId2"/>
          <a:stretch>
            <a:fillRect/>
          </a:stretch>
        </p:blipFill>
        <p:spPr>
          <a:xfrm>
            <a:off x="1366651" y="1639486"/>
            <a:ext cx="5944565" cy="5040713"/>
          </a:xfrm>
          <a:prstGeom prst="rect">
            <a:avLst/>
          </a:prstGeom>
        </p:spPr>
      </p:pic>
    </p:spTree>
    <p:extLst>
      <p:ext uri="{BB962C8B-B14F-4D97-AF65-F5344CB8AC3E}">
        <p14:creationId xmlns:p14="http://schemas.microsoft.com/office/powerpoint/2010/main" val="29444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LCM Per Site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76193"/>
            <a:ext cx="7859713" cy="1652707"/>
          </a:xfrm>
        </p:spPr>
        <p:txBody>
          <a:bodyPr>
            <a:normAutofit/>
          </a:bodyPr>
          <a:lstStyle/>
          <a:p>
            <a:pPr marL="0" indent="0">
              <a:buNone/>
            </a:pPr>
            <a:r>
              <a:rPr lang="en-US" dirty="0">
                <a:solidFill>
                  <a:srgbClr val="00B0F0"/>
                </a:solidFill>
              </a:rPr>
              <a:t>You are now able to set multiple LCM Per account tis can then be set up to use one LCM per site. You will need to enter the valid IP details linked with the LCM</a:t>
            </a:r>
            <a:endParaRPr lang="en-GB" dirty="0">
              <a:solidFill>
                <a:srgbClr val="00B0F0"/>
              </a:solidFill>
            </a:endParaRPr>
          </a:p>
        </p:txBody>
      </p:sp>
      <p:pic>
        <p:nvPicPr>
          <p:cNvPr id="3" name="Picture 2">
            <a:extLst>
              <a:ext uri="{FF2B5EF4-FFF2-40B4-BE49-F238E27FC236}">
                <a16:creationId xmlns:a16="http://schemas.microsoft.com/office/drawing/2014/main" id="{87AD2197-DF6A-4C7D-AD16-DC5CFC87309F}"/>
              </a:ext>
            </a:extLst>
          </p:cNvPr>
          <p:cNvPicPr>
            <a:picLocks noChangeAspect="1"/>
          </p:cNvPicPr>
          <p:nvPr/>
        </p:nvPicPr>
        <p:blipFill rotWithShape="1">
          <a:blip r:embed="rId2"/>
          <a:srcRect t="12507" r="35602" b="31070"/>
          <a:stretch/>
        </p:blipFill>
        <p:spPr>
          <a:xfrm>
            <a:off x="503238" y="1967646"/>
            <a:ext cx="8206703" cy="4344254"/>
          </a:xfrm>
          <a:prstGeom prst="rect">
            <a:avLst/>
          </a:prstGeom>
        </p:spPr>
      </p:pic>
    </p:spTree>
    <p:extLst>
      <p:ext uri="{BB962C8B-B14F-4D97-AF65-F5344CB8AC3E}">
        <p14:creationId xmlns:p14="http://schemas.microsoft.com/office/powerpoint/2010/main" val="35504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Extension Number Change</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9070974" cy="4301918"/>
          </a:xfrm>
        </p:spPr>
        <p:txBody>
          <a:bodyPr/>
          <a:lstStyle/>
          <a:p>
            <a:pPr marL="0" indent="0">
              <a:buNone/>
            </a:pPr>
            <a:r>
              <a:rPr lang="en-GB" dirty="0">
                <a:solidFill>
                  <a:srgbClr val="00B0F0"/>
                </a:solidFill>
              </a:rPr>
              <a:t>You are now able to swap extension numbers without any issues by going to User Setup and then select the extension, and scroll down to Number Exchange you will then be able to select the extension you would like to change to. </a:t>
            </a:r>
            <a:endParaRPr lang="en-US" dirty="0"/>
          </a:p>
          <a:p>
            <a:pPr marL="0" indent="0">
              <a:buNone/>
            </a:pPr>
            <a:endParaRPr lang="en-GB" dirty="0"/>
          </a:p>
        </p:txBody>
      </p:sp>
      <p:pic>
        <p:nvPicPr>
          <p:cNvPr id="3" name="Picture 2">
            <a:extLst>
              <a:ext uri="{FF2B5EF4-FFF2-40B4-BE49-F238E27FC236}">
                <a16:creationId xmlns:a16="http://schemas.microsoft.com/office/drawing/2014/main" id="{9AB91EEF-7A75-4A4D-BA34-4AFC15E40ECA}"/>
              </a:ext>
            </a:extLst>
          </p:cNvPr>
          <p:cNvPicPr>
            <a:picLocks noChangeAspect="1"/>
          </p:cNvPicPr>
          <p:nvPr/>
        </p:nvPicPr>
        <p:blipFill>
          <a:blip r:embed="rId2"/>
          <a:stretch>
            <a:fillRect/>
          </a:stretch>
        </p:blipFill>
        <p:spPr>
          <a:xfrm>
            <a:off x="503238" y="1923593"/>
            <a:ext cx="6442075" cy="4606833"/>
          </a:xfrm>
          <a:prstGeom prst="rect">
            <a:avLst/>
          </a:prstGeom>
        </p:spPr>
      </p:pic>
      <p:pic>
        <p:nvPicPr>
          <p:cNvPr id="4" name="Picture 3">
            <a:extLst>
              <a:ext uri="{FF2B5EF4-FFF2-40B4-BE49-F238E27FC236}">
                <a16:creationId xmlns:a16="http://schemas.microsoft.com/office/drawing/2014/main" id="{D536EBB8-06EC-472D-965B-FEDF04256853}"/>
              </a:ext>
            </a:extLst>
          </p:cNvPr>
          <p:cNvPicPr>
            <a:picLocks noChangeAspect="1"/>
          </p:cNvPicPr>
          <p:nvPr/>
        </p:nvPicPr>
        <p:blipFill>
          <a:blip r:embed="rId3"/>
          <a:stretch>
            <a:fillRect/>
          </a:stretch>
        </p:blipFill>
        <p:spPr>
          <a:xfrm>
            <a:off x="2719387" y="5523330"/>
            <a:ext cx="4638676" cy="1105551"/>
          </a:xfrm>
          <a:prstGeom prst="rect">
            <a:avLst/>
          </a:prstGeom>
        </p:spPr>
      </p:pic>
    </p:spTree>
    <p:extLst>
      <p:ext uri="{BB962C8B-B14F-4D97-AF65-F5344CB8AC3E}">
        <p14:creationId xmlns:p14="http://schemas.microsoft.com/office/powerpoint/2010/main" val="1762835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Multiple LCM</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401638" y="925393"/>
            <a:ext cx="8031162" cy="1906707"/>
          </a:xfrm>
        </p:spPr>
        <p:txBody>
          <a:bodyPr>
            <a:normAutofit fontScale="85000" lnSpcReduction="20000"/>
          </a:bodyPr>
          <a:lstStyle/>
          <a:p>
            <a:pPr marL="0" indent="0">
              <a:buNone/>
            </a:pPr>
            <a:r>
              <a:rPr lang="en-GB" dirty="0">
                <a:solidFill>
                  <a:srgbClr val="00B0F0"/>
                </a:solidFill>
              </a:rPr>
              <a:t>To register a LCM in the Cloud system, the representative IP information must be entered in the LCM management menu.</a:t>
            </a:r>
          </a:p>
          <a:p>
            <a:pPr marL="0" indent="0">
              <a:buNone/>
            </a:pPr>
            <a:endParaRPr lang="en-GB" dirty="0">
              <a:solidFill>
                <a:srgbClr val="00B0F0"/>
              </a:solidFill>
            </a:endParaRPr>
          </a:p>
          <a:p>
            <a:pPr marL="0" indent="0">
              <a:buNone/>
            </a:pPr>
            <a:r>
              <a:rPr lang="en-GB" dirty="0">
                <a:solidFill>
                  <a:srgbClr val="00B0F0"/>
                </a:solidFill>
              </a:rPr>
              <a:t>1st IP and 2nd IP information are required for the LCM redundancy configuration and the firewall</a:t>
            </a:r>
          </a:p>
          <a:p>
            <a:pPr marL="0" indent="0">
              <a:buNone/>
            </a:pPr>
            <a:endParaRPr lang="en-GB" dirty="0">
              <a:solidFill>
                <a:srgbClr val="00B0F0"/>
              </a:solidFill>
            </a:endParaRPr>
          </a:p>
          <a:p>
            <a:pPr marL="0" indent="0">
              <a:buNone/>
            </a:pPr>
            <a:r>
              <a:rPr lang="en-GB" dirty="0">
                <a:solidFill>
                  <a:srgbClr val="00B0F0"/>
                </a:solidFill>
              </a:rPr>
              <a:t>IP must be entered if a firewall device is necessary.</a:t>
            </a:r>
          </a:p>
          <a:p>
            <a:pPr marL="0" indent="0">
              <a:buNone/>
            </a:pPr>
            <a:r>
              <a:rPr lang="en-GB" dirty="0">
                <a:solidFill>
                  <a:srgbClr val="00B0F0"/>
                </a:solidFill>
              </a:rPr>
              <a:t>Management</a:t>
            </a:r>
          </a:p>
        </p:txBody>
      </p:sp>
      <p:pic>
        <p:nvPicPr>
          <p:cNvPr id="4" name="Picture 3">
            <a:extLst>
              <a:ext uri="{FF2B5EF4-FFF2-40B4-BE49-F238E27FC236}">
                <a16:creationId xmlns:a16="http://schemas.microsoft.com/office/drawing/2014/main" id="{A55A6874-FD5E-4711-8B97-D68246E533DF}"/>
              </a:ext>
            </a:extLst>
          </p:cNvPr>
          <p:cNvPicPr>
            <a:picLocks noChangeAspect="1"/>
          </p:cNvPicPr>
          <p:nvPr/>
        </p:nvPicPr>
        <p:blipFill>
          <a:blip r:embed="rId2"/>
          <a:stretch>
            <a:fillRect/>
          </a:stretch>
        </p:blipFill>
        <p:spPr>
          <a:xfrm>
            <a:off x="401638" y="2935424"/>
            <a:ext cx="8362951" cy="3775933"/>
          </a:xfrm>
          <a:prstGeom prst="rect">
            <a:avLst/>
          </a:prstGeom>
        </p:spPr>
      </p:pic>
    </p:spTree>
    <p:extLst>
      <p:ext uri="{BB962C8B-B14F-4D97-AF65-F5344CB8AC3E}">
        <p14:creationId xmlns:p14="http://schemas.microsoft.com/office/powerpoint/2010/main" val="152027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3</a:t>
            </a:r>
            <a:r>
              <a:rPr lang="en-GB" baseline="30000" dirty="0">
                <a:solidFill>
                  <a:srgbClr val="00B0F0"/>
                </a:solidFill>
              </a:rPr>
              <a:t>rd</a:t>
            </a:r>
            <a:r>
              <a:rPr lang="en-GB" dirty="0">
                <a:solidFill>
                  <a:srgbClr val="00B0F0"/>
                </a:solidFill>
              </a:rPr>
              <a:t> Party Phones to be added to the platform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401638" y="925393"/>
            <a:ext cx="8031162" cy="1906707"/>
          </a:xfrm>
        </p:spPr>
        <p:txBody>
          <a:bodyPr>
            <a:normAutofit/>
          </a:bodyPr>
          <a:lstStyle/>
          <a:p>
            <a:pPr marL="0" indent="0">
              <a:buNone/>
            </a:pPr>
            <a:r>
              <a:rPr lang="en-GB" dirty="0">
                <a:solidFill>
                  <a:srgbClr val="00B0F0"/>
                </a:solidFill>
              </a:rPr>
              <a:t>3</a:t>
            </a:r>
            <a:r>
              <a:rPr lang="en-GB" baseline="30000" dirty="0">
                <a:solidFill>
                  <a:srgbClr val="00B0F0"/>
                </a:solidFill>
              </a:rPr>
              <a:t>rd</a:t>
            </a:r>
            <a:r>
              <a:rPr lang="en-GB" dirty="0">
                <a:solidFill>
                  <a:srgbClr val="00B0F0"/>
                </a:solidFill>
              </a:rPr>
              <a:t> Party devices can now be tested and approved by pragma if you have any devices that you would like to use please let us know. </a:t>
            </a:r>
          </a:p>
          <a:p>
            <a:pPr marL="0" indent="0">
              <a:buNone/>
            </a:pPr>
            <a:endParaRPr lang="en-GB" dirty="0">
              <a:solidFill>
                <a:srgbClr val="00B0F0"/>
              </a:solidFill>
            </a:endParaRPr>
          </a:p>
          <a:p>
            <a:pPr marL="0" indent="0">
              <a:buNone/>
            </a:pPr>
            <a:r>
              <a:rPr lang="en-GB" dirty="0">
                <a:solidFill>
                  <a:srgbClr val="00B0F0"/>
                </a:solidFill>
              </a:rPr>
              <a:t>This means if your device has a licence for it you will not need to wait for pragma to do a backend change to allow registration. </a:t>
            </a:r>
          </a:p>
        </p:txBody>
      </p:sp>
    </p:spTree>
    <p:extLst>
      <p:ext uri="{BB962C8B-B14F-4D97-AF65-F5344CB8AC3E}">
        <p14:creationId xmlns:p14="http://schemas.microsoft.com/office/powerpoint/2010/main" val="4099093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Multi Usage for UCE Call Control and Voice Client</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401638" y="925393"/>
            <a:ext cx="8031162" cy="1906707"/>
          </a:xfrm>
        </p:spPr>
        <p:txBody>
          <a:bodyPr>
            <a:normAutofit/>
          </a:bodyPr>
          <a:lstStyle/>
          <a:p>
            <a:pPr marL="0" indent="0">
              <a:buNone/>
            </a:pPr>
            <a:r>
              <a:rPr lang="en-GB" dirty="0">
                <a:solidFill>
                  <a:srgbClr val="00B0F0"/>
                </a:solidFill>
              </a:rPr>
              <a:t>With Version 3 you are now able to have both a voice and non voice UCE client linked with the same user, the only restriction is that the PC client will be forced to non voice and the mobile will be a voice client. </a:t>
            </a:r>
          </a:p>
          <a:p>
            <a:pPr marL="0" indent="0">
              <a:buNone/>
            </a:pPr>
            <a:endParaRPr lang="en-GB" dirty="0">
              <a:solidFill>
                <a:srgbClr val="00B0F0"/>
              </a:solidFill>
            </a:endParaRPr>
          </a:p>
          <a:p>
            <a:pPr marL="0" indent="0">
              <a:buNone/>
            </a:pPr>
            <a:r>
              <a:rPr lang="en-GB" dirty="0">
                <a:solidFill>
                  <a:srgbClr val="00B0F0"/>
                </a:solidFill>
              </a:rPr>
              <a:t>You will be able to login using the same login information and calls will be routed to all devices. </a:t>
            </a:r>
          </a:p>
        </p:txBody>
      </p:sp>
      <p:pic>
        <p:nvPicPr>
          <p:cNvPr id="3" name="Picture 2">
            <a:extLst>
              <a:ext uri="{FF2B5EF4-FFF2-40B4-BE49-F238E27FC236}">
                <a16:creationId xmlns:a16="http://schemas.microsoft.com/office/drawing/2014/main" id="{ADCCE681-D95B-4102-8BB3-D468DD150A43}"/>
              </a:ext>
            </a:extLst>
          </p:cNvPr>
          <p:cNvPicPr>
            <a:picLocks noChangeAspect="1"/>
          </p:cNvPicPr>
          <p:nvPr/>
        </p:nvPicPr>
        <p:blipFill>
          <a:blip r:embed="rId2"/>
          <a:stretch>
            <a:fillRect/>
          </a:stretch>
        </p:blipFill>
        <p:spPr>
          <a:xfrm>
            <a:off x="503238" y="3772586"/>
            <a:ext cx="8031162" cy="2864871"/>
          </a:xfrm>
          <a:prstGeom prst="rect">
            <a:avLst/>
          </a:prstGeom>
        </p:spPr>
      </p:pic>
    </p:spTree>
    <p:extLst>
      <p:ext uri="{BB962C8B-B14F-4D97-AF65-F5344CB8AC3E}">
        <p14:creationId xmlns:p14="http://schemas.microsoft.com/office/powerpoint/2010/main" val="164444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LIP Phone LED Control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401638" y="925393"/>
            <a:ext cx="8031162" cy="1906707"/>
          </a:xfrm>
        </p:spPr>
        <p:txBody>
          <a:bodyPr>
            <a:normAutofit/>
          </a:bodyPr>
          <a:lstStyle/>
          <a:p>
            <a:pPr marL="0" indent="0">
              <a:buNone/>
            </a:pPr>
            <a:r>
              <a:rPr lang="en-GB" dirty="0">
                <a:solidFill>
                  <a:srgbClr val="00B0F0"/>
                </a:solidFill>
              </a:rPr>
              <a:t>You now have the ability to select the colour and LED Flash Rate as well as if the LED is on or off. </a:t>
            </a:r>
          </a:p>
        </p:txBody>
      </p:sp>
      <p:pic>
        <p:nvPicPr>
          <p:cNvPr id="4" name="Picture 3">
            <a:extLst>
              <a:ext uri="{FF2B5EF4-FFF2-40B4-BE49-F238E27FC236}">
                <a16:creationId xmlns:a16="http://schemas.microsoft.com/office/drawing/2014/main" id="{D8B8D4CC-C114-4F62-83D1-F6C7B249680F}"/>
              </a:ext>
            </a:extLst>
          </p:cNvPr>
          <p:cNvPicPr>
            <a:picLocks noChangeAspect="1"/>
          </p:cNvPicPr>
          <p:nvPr/>
        </p:nvPicPr>
        <p:blipFill>
          <a:blip r:embed="rId2"/>
          <a:stretch>
            <a:fillRect/>
          </a:stretch>
        </p:blipFill>
        <p:spPr>
          <a:xfrm>
            <a:off x="293130" y="1689100"/>
            <a:ext cx="9235900" cy="4380598"/>
          </a:xfrm>
          <a:prstGeom prst="rect">
            <a:avLst/>
          </a:prstGeom>
        </p:spPr>
      </p:pic>
    </p:spTree>
    <p:extLst>
      <p:ext uri="{BB962C8B-B14F-4D97-AF65-F5344CB8AC3E}">
        <p14:creationId xmlns:p14="http://schemas.microsoft.com/office/powerpoint/2010/main" val="86076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Internal Calls shown in My home Call Log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182294"/>
            <a:ext cx="6748462" cy="827207"/>
          </a:xfrm>
        </p:spPr>
        <p:txBody>
          <a:bodyPr>
            <a:normAutofit/>
          </a:bodyPr>
          <a:lstStyle/>
          <a:p>
            <a:pPr marL="0" indent="0">
              <a:buNone/>
            </a:pPr>
            <a:r>
              <a:rPr lang="en-GB" dirty="0">
                <a:solidFill>
                  <a:srgbClr val="00B0F0"/>
                </a:solidFill>
              </a:rPr>
              <a:t>Internal Calls are now shown on the call log widget </a:t>
            </a:r>
          </a:p>
        </p:txBody>
      </p:sp>
      <p:pic>
        <p:nvPicPr>
          <p:cNvPr id="3" name="Picture 2">
            <a:extLst>
              <a:ext uri="{FF2B5EF4-FFF2-40B4-BE49-F238E27FC236}">
                <a16:creationId xmlns:a16="http://schemas.microsoft.com/office/drawing/2014/main" id="{092E202A-272D-4431-8E07-C112A902F280}"/>
              </a:ext>
            </a:extLst>
          </p:cNvPr>
          <p:cNvPicPr>
            <a:picLocks noChangeAspect="1"/>
          </p:cNvPicPr>
          <p:nvPr/>
        </p:nvPicPr>
        <p:blipFill>
          <a:blip r:embed="rId2"/>
          <a:stretch>
            <a:fillRect/>
          </a:stretch>
        </p:blipFill>
        <p:spPr>
          <a:xfrm>
            <a:off x="503238" y="2212701"/>
            <a:ext cx="8432800" cy="4102648"/>
          </a:xfrm>
          <a:prstGeom prst="rect">
            <a:avLst/>
          </a:prstGeom>
        </p:spPr>
      </p:pic>
    </p:spTree>
    <p:extLst>
      <p:ext uri="{BB962C8B-B14F-4D97-AF65-F5344CB8AC3E}">
        <p14:creationId xmlns:p14="http://schemas.microsoft.com/office/powerpoint/2010/main" val="202256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00B0F0"/>
                </a:solidFill>
              </a:rPr>
              <a:t>iPECS</a:t>
            </a:r>
            <a:r>
              <a:rPr lang="en-GB" dirty="0">
                <a:solidFill>
                  <a:srgbClr val="00B0F0"/>
                </a:solidFill>
              </a:rPr>
              <a:t> Audio Conferencing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36386"/>
            <a:ext cx="8031162" cy="1906707"/>
          </a:xfrm>
        </p:spPr>
        <p:txBody>
          <a:bodyPr>
            <a:normAutofit fontScale="77500" lnSpcReduction="20000"/>
          </a:bodyPr>
          <a:lstStyle/>
          <a:p>
            <a:pPr marL="0" indent="0">
              <a:buNone/>
            </a:pPr>
            <a:r>
              <a:rPr lang="en-GB" sz="2300" b="1" u="sng" dirty="0">
                <a:solidFill>
                  <a:srgbClr val="00B0F0"/>
                </a:solidFill>
              </a:rPr>
              <a:t>Features </a:t>
            </a:r>
          </a:p>
          <a:p>
            <a:pPr marL="0" indent="0">
              <a:buNone/>
            </a:pPr>
            <a:r>
              <a:rPr lang="en-GB" dirty="0">
                <a:solidFill>
                  <a:srgbClr val="00B0F0"/>
                </a:solidFill>
              </a:rPr>
              <a:t>Authentication with Security Code</a:t>
            </a:r>
          </a:p>
          <a:p>
            <a:pPr marL="0" indent="0">
              <a:buNone/>
            </a:pPr>
            <a:r>
              <a:rPr lang="en-GB" dirty="0">
                <a:solidFill>
                  <a:srgbClr val="00B0F0"/>
                </a:solidFill>
              </a:rPr>
              <a:t>Participant Name Recording &amp; Play Functionality</a:t>
            </a:r>
          </a:p>
          <a:p>
            <a:pPr marL="0" indent="0">
              <a:buNone/>
            </a:pPr>
            <a:r>
              <a:rPr lang="en-GB" dirty="0">
                <a:solidFill>
                  <a:srgbClr val="00B0F0"/>
                </a:solidFill>
              </a:rPr>
              <a:t>Support for Secure RTP</a:t>
            </a:r>
          </a:p>
          <a:p>
            <a:pPr marL="0" indent="0">
              <a:buNone/>
            </a:pPr>
            <a:r>
              <a:rPr lang="en-GB" dirty="0">
                <a:solidFill>
                  <a:srgbClr val="00B0F0"/>
                </a:solidFill>
              </a:rPr>
              <a:t>Conference Control</a:t>
            </a:r>
          </a:p>
          <a:p>
            <a:pPr marL="0" indent="0">
              <a:buNone/>
            </a:pPr>
            <a:r>
              <a:rPr lang="en-GB" dirty="0">
                <a:solidFill>
                  <a:srgbClr val="00B0F0"/>
                </a:solidFill>
              </a:rPr>
              <a:t>Conference Scheduling</a:t>
            </a:r>
          </a:p>
          <a:p>
            <a:pPr marL="0" indent="0">
              <a:buNone/>
            </a:pPr>
            <a:r>
              <a:rPr lang="en-GB" dirty="0">
                <a:solidFill>
                  <a:srgbClr val="00B0F0"/>
                </a:solidFill>
              </a:rPr>
              <a:t>Web‐based management</a:t>
            </a:r>
          </a:p>
          <a:p>
            <a:pPr marL="0" indent="0">
              <a:buNone/>
            </a:pPr>
            <a:r>
              <a:rPr lang="en-GB" dirty="0">
                <a:solidFill>
                  <a:srgbClr val="00B0F0"/>
                </a:solidFill>
              </a:rPr>
              <a:t>System Redundancy</a:t>
            </a:r>
          </a:p>
          <a:p>
            <a:pPr marL="0" indent="0">
              <a:buNone/>
            </a:pPr>
            <a:endParaRPr lang="en-GB" dirty="0">
              <a:solidFill>
                <a:srgbClr val="00B0F0"/>
              </a:solidFill>
            </a:endParaRPr>
          </a:p>
        </p:txBody>
      </p:sp>
      <p:pic>
        <p:nvPicPr>
          <p:cNvPr id="4" name="Picture 3">
            <a:extLst>
              <a:ext uri="{FF2B5EF4-FFF2-40B4-BE49-F238E27FC236}">
                <a16:creationId xmlns:a16="http://schemas.microsoft.com/office/drawing/2014/main" id="{02FA2BA6-CFE8-4260-A8E9-6001870DE919}"/>
              </a:ext>
            </a:extLst>
          </p:cNvPr>
          <p:cNvPicPr>
            <a:picLocks noChangeAspect="1"/>
          </p:cNvPicPr>
          <p:nvPr/>
        </p:nvPicPr>
        <p:blipFill>
          <a:blip r:embed="rId2"/>
          <a:stretch>
            <a:fillRect/>
          </a:stretch>
        </p:blipFill>
        <p:spPr>
          <a:xfrm>
            <a:off x="503238" y="2843093"/>
            <a:ext cx="7848600" cy="3609975"/>
          </a:xfrm>
          <a:prstGeom prst="rect">
            <a:avLst/>
          </a:prstGeom>
        </p:spPr>
      </p:pic>
    </p:spTree>
    <p:extLst>
      <p:ext uri="{BB962C8B-B14F-4D97-AF65-F5344CB8AC3E}">
        <p14:creationId xmlns:p14="http://schemas.microsoft.com/office/powerpoint/2010/main" val="3658509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00B0F0"/>
                </a:solidFill>
              </a:rPr>
              <a:t>iPECS</a:t>
            </a:r>
            <a:r>
              <a:rPr lang="en-GB" dirty="0">
                <a:solidFill>
                  <a:srgbClr val="00B0F0"/>
                </a:solidFill>
              </a:rPr>
              <a:t> Audio Conferencing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36386"/>
            <a:ext cx="8031162" cy="1906707"/>
          </a:xfrm>
        </p:spPr>
        <p:txBody>
          <a:bodyPr>
            <a:normAutofit/>
          </a:bodyPr>
          <a:lstStyle/>
          <a:p>
            <a:pPr marL="0" indent="0">
              <a:buNone/>
            </a:pPr>
            <a:r>
              <a:rPr lang="en-GB" dirty="0">
                <a:solidFill>
                  <a:srgbClr val="00B0F0"/>
                </a:solidFill>
              </a:rPr>
              <a:t>Setting up conferences can be done once logged in you will be able to see a calendar view showing you the availability of the conference room and you will then be able to book a new meeting. </a:t>
            </a:r>
          </a:p>
        </p:txBody>
      </p:sp>
      <p:pic>
        <p:nvPicPr>
          <p:cNvPr id="3" name="Picture 2">
            <a:extLst>
              <a:ext uri="{FF2B5EF4-FFF2-40B4-BE49-F238E27FC236}">
                <a16:creationId xmlns:a16="http://schemas.microsoft.com/office/drawing/2014/main" id="{E2A29320-53A9-4497-A065-12C1FC082F9A}"/>
              </a:ext>
            </a:extLst>
          </p:cNvPr>
          <p:cNvPicPr>
            <a:picLocks noChangeAspect="1"/>
          </p:cNvPicPr>
          <p:nvPr/>
        </p:nvPicPr>
        <p:blipFill>
          <a:blip r:embed="rId2"/>
          <a:stretch>
            <a:fillRect/>
          </a:stretch>
        </p:blipFill>
        <p:spPr>
          <a:xfrm>
            <a:off x="596900" y="1959250"/>
            <a:ext cx="7670800" cy="4829302"/>
          </a:xfrm>
          <a:prstGeom prst="rect">
            <a:avLst/>
          </a:prstGeom>
        </p:spPr>
      </p:pic>
    </p:spTree>
    <p:extLst>
      <p:ext uri="{BB962C8B-B14F-4D97-AF65-F5344CB8AC3E}">
        <p14:creationId xmlns:p14="http://schemas.microsoft.com/office/powerpoint/2010/main" val="253620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00B0F0"/>
                </a:solidFill>
              </a:rPr>
              <a:t>iPECS</a:t>
            </a:r>
            <a:r>
              <a:rPr lang="en-GB" dirty="0">
                <a:solidFill>
                  <a:srgbClr val="00B0F0"/>
                </a:solidFill>
              </a:rPr>
              <a:t> Audio Conferencing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36386"/>
            <a:ext cx="8031162" cy="1906707"/>
          </a:xfrm>
        </p:spPr>
        <p:txBody>
          <a:bodyPr>
            <a:normAutofit/>
          </a:bodyPr>
          <a:lstStyle/>
          <a:p>
            <a:pPr marL="0" indent="0">
              <a:buNone/>
            </a:pPr>
            <a:r>
              <a:rPr lang="en-GB" dirty="0">
                <a:solidFill>
                  <a:srgbClr val="00B0F0"/>
                </a:solidFill>
              </a:rPr>
              <a:t>Once this has been configured you will be able to see this in conference section as below. You will also be able to copy the conference details to then email out the conference details. </a:t>
            </a:r>
          </a:p>
        </p:txBody>
      </p:sp>
      <p:pic>
        <p:nvPicPr>
          <p:cNvPr id="4" name="Picture 3">
            <a:extLst>
              <a:ext uri="{FF2B5EF4-FFF2-40B4-BE49-F238E27FC236}">
                <a16:creationId xmlns:a16="http://schemas.microsoft.com/office/drawing/2014/main" id="{EDBBD32F-8D95-420C-AB82-53223D10CC6C}"/>
              </a:ext>
            </a:extLst>
          </p:cNvPr>
          <p:cNvPicPr>
            <a:picLocks noChangeAspect="1"/>
          </p:cNvPicPr>
          <p:nvPr/>
        </p:nvPicPr>
        <p:blipFill rotWithShape="1">
          <a:blip r:embed="rId2"/>
          <a:srcRect t="6817"/>
          <a:stretch/>
        </p:blipFill>
        <p:spPr>
          <a:xfrm>
            <a:off x="503238" y="2012125"/>
            <a:ext cx="7992084" cy="4623864"/>
          </a:xfrm>
          <a:prstGeom prst="rect">
            <a:avLst/>
          </a:prstGeom>
        </p:spPr>
      </p:pic>
    </p:spTree>
    <p:extLst>
      <p:ext uri="{BB962C8B-B14F-4D97-AF65-F5344CB8AC3E}">
        <p14:creationId xmlns:p14="http://schemas.microsoft.com/office/powerpoint/2010/main" val="1469837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solidFill>
                  <a:srgbClr val="00B0F0"/>
                </a:solidFill>
              </a:rPr>
              <a:t>iPECS</a:t>
            </a:r>
            <a:r>
              <a:rPr lang="en-GB" dirty="0">
                <a:solidFill>
                  <a:srgbClr val="00B0F0"/>
                </a:solidFill>
              </a:rPr>
              <a:t> Audio Conferencing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36386"/>
            <a:ext cx="8031162" cy="1906707"/>
          </a:xfrm>
        </p:spPr>
        <p:txBody>
          <a:bodyPr>
            <a:normAutofit/>
          </a:bodyPr>
          <a:lstStyle/>
          <a:p>
            <a:pPr marL="0" indent="0">
              <a:buNone/>
            </a:pPr>
            <a:r>
              <a:rPr lang="en-GB" dirty="0">
                <a:solidFill>
                  <a:srgbClr val="00B0F0"/>
                </a:solidFill>
              </a:rPr>
              <a:t>If you have a pin set then you will be able to login with your admin or user pin.</a:t>
            </a:r>
          </a:p>
          <a:p>
            <a:pPr marL="0" indent="0">
              <a:buNone/>
            </a:pPr>
            <a:endParaRPr lang="en-GB" dirty="0">
              <a:solidFill>
                <a:srgbClr val="00B0F0"/>
              </a:solidFill>
            </a:endParaRPr>
          </a:p>
          <a:p>
            <a:pPr marL="0" indent="0">
              <a:buNone/>
            </a:pPr>
            <a:r>
              <a:rPr lang="en-GB" dirty="0">
                <a:solidFill>
                  <a:srgbClr val="00B0F0"/>
                </a:solidFill>
              </a:rPr>
              <a:t>If you are the admin then you will be able to mute or deafen other users on the conference. You are also able to kick users from the conference. </a:t>
            </a:r>
          </a:p>
        </p:txBody>
      </p:sp>
      <p:pic>
        <p:nvPicPr>
          <p:cNvPr id="3" name="Picture 2">
            <a:extLst>
              <a:ext uri="{FF2B5EF4-FFF2-40B4-BE49-F238E27FC236}">
                <a16:creationId xmlns:a16="http://schemas.microsoft.com/office/drawing/2014/main" id="{4C2E651C-7BB9-4A3A-BF9B-DA860CEA12BE}"/>
              </a:ext>
            </a:extLst>
          </p:cNvPr>
          <p:cNvPicPr>
            <a:picLocks noChangeAspect="1"/>
          </p:cNvPicPr>
          <p:nvPr/>
        </p:nvPicPr>
        <p:blipFill>
          <a:blip r:embed="rId2"/>
          <a:stretch>
            <a:fillRect/>
          </a:stretch>
        </p:blipFill>
        <p:spPr>
          <a:xfrm>
            <a:off x="330200" y="2400299"/>
            <a:ext cx="8702381" cy="4286489"/>
          </a:xfrm>
          <a:prstGeom prst="rect">
            <a:avLst/>
          </a:prstGeom>
        </p:spPr>
      </p:pic>
    </p:spTree>
    <p:extLst>
      <p:ext uri="{BB962C8B-B14F-4D97-AF65-F5344CB8AC3E}">
        <p14:creationId xmlns:p14="http://schemas.microsoft.com/office/powerpoint/2010/main" val="266045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238" y="179606"/>
            <a:ext cx="9025792" cy="536830"/>
          </a:xfrm>
        </p:spPr>
        <p:txBody>
          <a:bodyPr/>
          <a:lstStyle/>
          <a:p>
            <a:r>
              <a:rPr lang="en-GB" dirty="0">
                <a:solidFill>
                  <a:srgbClr val="00B0F0"/>
                </a:solidFill>
              </a:rPr>
              <a:t>Web Fax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936386"/>
            <a:ext cx="8031162" cy="1906707"/>
          </a:xfrm>
        </p:spPr>
        <p:txBody>
          <a:bodyPr>
            <a:normAutofit/>
          </a:bodyPr>
          <a:lstStyle/>
          <a:p>
            <a:pPr marL="0" indent="0">
              <a:buNone/>
            </a:pPr>
            <a:r>
              <a:rPr lang="en-GB" dirty="0">
                <a:solidFill>
                  <a:srgbClr val="00B0F0"/>
                </a:solidFill>
              </a:rPr>
              <a:t>The new </a:t>
            </a:r>
            <a:r>
              <a:rPr lang="en-GB" dirty="0" err="1">
                <a:solidFill>
                  <a:srgbClr val="00B0F0"/>
                </a:solidFill>
              </a:rPr>
              <a:t>WebFax</a:t>
            </a:r>
            <a:r>
              <a:rPr lang="en-GB" dirty="0">
                <a:solidFill>
                  <a:srgbClr val="00B0F0"/>
                </a:solidFill>
              </a:rPr>
              <a:t> service is now available on the cloud and will allow you to manage both inbound and outbound faxing from the Reseller and User portal. </a:t>
            </a:r>
          </a:p>
        </p:txBody>
      </p:sp>
      <p:pic>
        <p:nvPicPr>
          <p:cNvPr id="4" name="Picture 3">
            <a:extLst>
              <a:ext uri="{FF2B5EF4-FFF2-40B4-BE49-F238E27FC236}">
                <a16:creationId xmlns:a16="http://schemas.microsoft.com/office/drawing/2014/main" id="{FAE16111-1616-4DCB-B60E-B13D21344B98}"/>
              </a:ext>
            </a:extLst>
          </p:cNvPr>
          <p:cNvPicPr>
            <a:picLocks noChangeAspect="1"/>
          </p:cNvPicPr>
          <p:nvPr/>
        </p:nvPicPr>
        <p:blipFill rotWithShape="1">
          <a:blip r:embed="rId2"/>
          <a:srcRect t="8334" r="34216" b="57040"/>
          <a:stretch/>
        </p:blipFill>
        <p:spPr>
          <a:xfrm>
            <a:off x="503238" y="1627908"/>
            <a:ext cx="6405562" cy="2037018"/>
          </a:xfrm>
          <a:prstGeom prst="rect">
            <a:avLst/>
          </a:prstGeom>
        </p:spPr>
      </p:pic>
      <p:pic>
        <p:nvPicPr>
          <p:cNvPr id="5" name="Picture 4">
            <a:extLst>
              <a:ext uri="{FF2B5EF4-FFF2-40B4-BE49-F238E27FC236}">
                <a16:creationId xmlns:a16="http://schemas.microsoft.com/office/drawing/2014/main" id="{3F3E1CE8-A0E0-4D15-BF1D-27EE380A5E46}"/>
              </a:ext>
            </a:extLst>
          </p:cNvPr>
          <p:cNvPicPr>
            <a:picLocks noChangeAspect="1"/>
          </p:cNvPicPr>
          <p:nvPr/>
        </p:nvPicPr>
        <p:blipFill>
          <a:blip r:embed="rId3"/>
          <a:stretch>
            <a:fillRect/>
          </a:stretch>
        </p:blipFill>
        <p:spPr>
          <a:xfrm>
            <a:off x="7204075" y="1946329"/>
            <a:ext cx="2143125" cy="1400175"/>
          </a:xfrm>
          <a:prstGeom prst="rect">
            <a:avLst/>
          </a:prstGeom>
        </p:spPr>
      </p:pic>
      <p:pic>
        <p:nvPicPr>
          <p:cNvPr id="7" name="Picture 6">
            <a:extLst>
              <a:ext uri="{FF2B5EF4-FFF2-40B4-BE49-F238E27FC236}">
                <a16:creationId xmlns:a16="http://schemas.microsoft.com/office/drawing/2014/main" id="{ACE4CDF9-1E1E-4EFC-9E70-89AC3A7C527F}"/>
              </a:ext>
            </a:extLst>
          </p:cNvPr>
          <p:cNvPicPr>
            <a:picLocks noChangeAspect="1"/>
          </p:cNvPicPr>
          <p:nvPr/>
        </p:nvPicPr>
        <p:blipFill>
          <a:blip r:embed="rId4"/>
          <a:stretch>
            <a:fillRect/>
          </a:stretch>
        </p:blipFill>
        <p:spPr>
          <a:xfrm>
            <a:off x="503237" y="3897924"/>
            <a:ext cx="5893923" cy="2413975"/>
          </a:xfrm>
          <a:prstGeom prst="rect">
            <a:avLst/>
          </a:prstGeom>
        </p:spPr>
      </p:pic>
    </p:spTree>
    <p:extLst>
      <p:ext uri="{BB962C8B-B14F-4D97-AF65-F5344CB8AC3E}">
        <p14:creationId xmlns:p14="http://schemas.microsoft.com/office/powerpoint/2010/main" val="164902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ACD Whisper Coaching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1494876"/>
          </a:xfrm>
        </p:spPr>
        <p:txBody>
          <a:bodyPr>
            <a:normAutofit fontScale="92500" lnSpcReduction="20000"/>
          </a:bodyPr>
          <a:lstStyle/>
          <a:p>
            <a:pPr marL="0" indent="0">
              <a:buNone/>
            </a:pPr>
            <a:r>
              <a:rPr lang="en-GB" dirty="0">
                <a:solidFill>
                  <a:srgbClr val="00B0F0"/>
                </a:solidFill>
              </a:rPr>
              <a:t>ACD Whisper Coaching is now available to be utilised while you have call recording enabled. </a:t>
            </a:r>
          </a:p>
          <a:p>
            <a:pPr marL="0" indent="0">
              <a:buNone/>
            </a:pPr>
            <a:endParaRPr lang="en-GB" dirty="0"/>
          </a:p>
          <a:p>
            <a:pPr marL="0" indent="0">
              <a:buNone/>
            </a:pPr>
            <a:r>
              <a:rPr lang="en-GB" dirty="0">
                <a:solidFill>
                  <a:srgbClr val="00B0F0"/>
                </a:solidFill>
              </a:rPr>
              <a:t>Agent can request Coaching by pressing ACD Agent Whisper Coaching</a:t>
            </a:r>
          </a:p>
          <a:p>
            <a:pPr marL="0" indent="0">
              <a:buNone/>
            </a:pPr>
            <a:r>
              <a:rPr lang="en-GB" dirty="0">
                <a:solidFill>
                  <a:srgbClr val="00B0F0"/>
                </a:solidFill>
              </a:rPr>
              <a:t>Request(A)/Accept(S) Feature code at Agent to use this function Feature code should be</a:t>
            </a:r>
          </a:p>
          <a:p>
            <a:pPr marL="0" indent="0">
              <a:buNone/>
            </a:pPr>
            <a:r>
              <a:rPr lang="en-GB" dirty="0">
                <a:solidFill>
                  <a:srgbClr val="00B0F0"/>
                </a:solidFill>
              </a:rPr>
              <a:t>registered on flex button</a:t>
            </a:r>
          </a:p>
        </p:txBody>
      </p:sp>
      <p:pic>
        <p:nvPicPr>
          <p:cNvPr id="5" name="Picture 4">
            <a:extLst>
              <a:ext uri="{FF2B5EF4-FFF2-40B4-BE49-F238E27FC236}">
                <a16:creationId xmlns:a16="http://schemas.microsoft.com/office/drawing/2014/main" id="{D98DFCEB-E3CF-419F-997C-E87B6FB6C9CA}"/>
              </a:ext>
            </a:extLst>
          </p:cNvPr>
          <p:cNvPicPr>
            <a:picLocks noChangeAspect="1"/>
          </p:cNvPicPr>
          <p:nvPr/>
        </p:nvPicPr>
        <p:blipFill>
          <a:blip r:embed="rId2"/>
          <a:stretch>
            <a:fillRect/>
          </a:stretch>
        </p:blipFill>
        <p:spPr>
          <a:xfrm>
            <a:off x="617538" y="2755351"/>
            <a:ext cx="5829300" cy="3333750"/>
          </a:xfrm>
          <a:prstGeom prst="rect">
            <a:avLst/>
          </a:prstGeom>
        </p:spPr>
      </p:pic>
    </p:spTree>
    <p:extLst>
      <p:ext uri="{BB962C8B-B14F-4D97-AF65-F5344CB8AC3E}">
        <p14:creationId xmlns:p14="http://schemas.microsoft.com/office/powerpoint/2010/main" val="4095958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1369616" y="2617890"/>
            <a:ext cx="7092740" cy="7776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972" tIns="68666" rIns="89972" bIns="44986"/>
          <a:lstStyle/>
          <a:p>
            <a:pPr>
              <a:tabLst>
                <a:tab pos="723683" algn="l"/>
                <a:tab pos="1447366" algn="l"/>
                <a:tab pos="2171048" algn="l"/>
                <a:tab pos="2894731" algn="l"/>
                <a:tab pos="3618414" algn="l"/>
                <a:tab pos="4342097" algn="l"/>
              </a:tabLst>
            </a:pPr>
            <a:r>
              <a:rPr lang="en-GB" sz="4400" dirty="0">
                <a:solidFill>
                  <a:srgbClr val="FFFFFF"/>
                </a:solidFill>
                <a:latin typeface="Arial Bold" charset="0"/>
              </a:rPr>
              <a:t>Fixes </a:t>
            </a:r>
            <a:endParaRPr lang="en-GB" sz="3600" dirty="0">
              <a:solidFill>
                <a:srgbClr val="FFFFFF"/>
              </a:solidFill>
              <a:latin typeface="Arial Bold" charset="0"/>
            </a:endParaRPr>
          </a:p>
        </p:txBody>
      </p:sp>
    </p:spTree>
    <p:extLst>
      <p:ext uri="{BB962C8B-B14F-4D97-AF65-F5344CB8AC3E}">
        <p14:creationId xmlns:p14="http://schemas.microsoft.com/office/powerpoint/2010/main" val="2286396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389" y="266700"/>
            <a:ext cx="4746684" cy="477054"/>
          </a:xfrm>
          <a:prstGeom prst="rect">
            <a:avLst/>
          </a:prstGeom>
        </p:spPr>
        <p:txBody>
          <a:bodyPr wrap="none">
            <a:spAutoFit/>
          </a:bodyPr>
          <a:lstStyle/>
          <a:p>
            <a:r>
              <a:rPr lang="en-US" sz="2500" dirty="0">
                <a:solidFill>
                  <a:srgbClr val="00B0F0"/>
                </a:solidFill>
                <a:latin typeface="Arial"/>
                <a:cs typeface="Arial"/>
              </a:rPr>
              <a:t>AA Transfer shows group name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5948413" cy="1569660"/>
          </a:xfrm>
          <a:prstGeom prst="rect">
            <a:avLst/>
          </a:prstGeom>
          <a:noFill/>
        </p:spPr>
        <p:txBody>
          <a:bodyPr wrap="square" rtlCol="0">
            <a:spAutoFit/>
          </a:bodyPr>
          <a:lstStyle/>
          <a:p>
            <a:r>
              <a:rPr lang="en-GB" sz="1600" dirty="0">
                <a:solidFill>
                  <a:srgbClr val="00B0F0"/>
                </a:solidFill>
              </a:rPr>
              <a:t>Previously you would see the AA’s number and not be able to tell the number that the call has come from when calls overflow to the basic dial destination. </a:t>
            </a:r>
          </a:p>
          <a:p>
            <a:endParaRPr lang="en-GB" sz="1600" dirty="0">
              <a:solidFill>
                <a:srgbClr val="00B0F0"/>
              </a:solidFill>
            </a:endParaRPr>
          </a:p>
          <a:p>
            <a:r>
              <a:rPr lang="en-GB" sz="1600" dirty="0">
                <a:solidFill>
                  <a:srgbClr val="00B0F0"/>
                </a:solidFill>
              </a:rPr>
              <a:t>This has now been rectified allowing you to see the customers number.</a:t>
            </a:r>
          </a:p>
        </p:txBody>
      </p:sp>
    </p:spTree>
    <p:extLst>
      <p:ext uri="{BB962C8B-B14F-4D97-AF65-F5344CB8AC3E}">
        <p14:creationId xmlns:p14="http://schemas.microsoft.com/office/powerpoint/2010/main" val="89843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157946"/>
            <a:ext cx="4245073" cy="477054"/>
          </a:xfrm>
          <a:prstGeom prst="rect">
            <a:avLst/>
          </a:prstGeom>
        </p:spPr>
        <p:txBody>
          <a:bodyPr wrap="none">
            <a:spAutoFit/>
          </a:bodyPr>
          <a:lstStyle/>
          <a:p>
            <a:r>
              <a:rPr lang="en-US" sz="2500" dirty="0">
                <a:solidFill>
                  <a:srgbClr val="00B0F0"/>
                </a:solidFill>
                <a:latin typeface="Arial"/>
                <a:cs typeface="Arial"/>
              </a:rPr>
              <a:t>Searching Directory on 9010</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5948413" cy="584775"/>
          </a:xfrm>
          <a:prstGeom prst="rect">
            <a:avLst/>
          </a:prstGeom>
          <a:noFill/>
        </p:spPr>
        <p:txBody>
          <a:bodyPr wrap="square" rtlCol="0">
            <a:spAutoFit/>
          </a:bodyPr>
          <a:lstStyle/>
          <a:p>
            <a:r>
              <a:rPr lang="en-GB" sz="1600" dirty="0">
                <a:solidFill>
                  <a:srgbClr val="00B0F0"/>
                </a:solidFill>
              </a:rPr>
              <a:t>You are now able to search the directory on a 9010 by using the hold button. </a:t>
            </a:r>
          </a:p>
        </p:txBody>
      </p:sp>
    </p:spTree>
    <p:extLst>
      <p:ext uri="{BB962C8B-B14F-4D97-AF65-F5344CB8AC3E}">
        <p14:creationId xmlns:p14="http://schemas.microsoft.com/office/powerpoint/2010/main" val="1975439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241300"/>
            <a:ext cx="6286336" cy="477054"/>
          </a:xfrm>
          <a:prstGeom prst="rect">
            <a:avLst/>
          </a:prstGeom>
        </p:spPr>
        <p:txBody>
          <a:bodyPr wrap="none">
            <a:spAutoFit/>
          </a:bodyPr>
          <a:lstStyle/>
          <a:p>
            <a:r>
              <a:rPr lang="en-US" sz="2500" dirty="0">
                <a:solidFill>
                  <a:srgbClr val="00B0F0"/>
                </a:solidFill>
                <a:latin typeface="Arial"/>
                <a:cs typeface="Arial"/>
              </a:rPr>
              <a:t>3</a:t>
            </a:r>
            <a:r>
              <a:rPr lang="en-US" sz="2500" baseline="30000" dirty="0">
                <a:solidFill>
                  <a:srgbClr val="00B0F0"/>
                </a:solidFill>
                <a:latin typeface="Arial"/>
                <a:cs typeface="Arial"/>
              </a:rPr>
              <a:t>rd</a:t>
            </a:r>
            <a:r>
              <a:rPr lang="en-US" sz="2500" dirty="0">
                <a:solidFill>
                  <a:srgbClr val="00B0F0"/>
                </a:solidFill>
                <a:latin typeface="Arial"/>
                <a:cs typeface="Arial"/>
              </a:rPr>
              <a:t> Party Sip Phones not ringing in groups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5948413" cy="830997"/>
          </a:xfrm>
          <a:prstGeom prst="rect">
            <a:avLst/>
          </a:prstGeom>
          <a:noFill/>
        </p:spPr>
        <p:txBody>
          <a:bodyPr wrap="square" rtlCol="0">
            <a:spAutoFit/>
          </a:bodyPr>
          <a:lstStyle/>
          <a:p>
            <a:r>
              <a:rPr lang="en-GB" sz="1600" dirty="0">
                <a:solidFill>
                  <a:srgbClr val="00B0F0"/>
                </a:solidFill>
              </a:rPr>
              <a:t>There was an issue with 3</a:t>
            </a:r>
            <a:r>
              <a:rPr lang="en-GB" sz="1600" baseline="30000" dirty="0">
                <a:solidFill>
                  <a:srgbClr val="00B0F0"/>
                </a:solidFill>
              </a:rPr>
              <a:t>rd</a:t>
            </a:r>
            <a:r>
              <a:rPr lang="en-GB" sz="1600" dirty="0">
                <a:solidFill>
                  <a:srgbClr val="00B0F0"/>
                </a:solidFill>
              </a:rPr>
              <a:t> party sip phones sometimes not ringing in groups when they had a forward enabled on them. This has now been resolved. </a:t>
            </a:r>
          </a:p>
        </p:txBody>
      </p:sp>
    </p:spTree>
    <p:extLst>
      <p:ext uri="{BB962C8B-B14F-4D97-AF65-F5344CB8AC3E}">
        <p14:creationId xmlns:p14="http://schemas.microsoft.com/office/powerpoint/2010/main" val="1468801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389" y="266700"/>
            <a:ext cx="9337171" cy="477054"/>
          </a:xfrm>
          <a:prstGeom prst="rect">
            <a:avLst/>
          </a:prstGeom>
        </p:spPr>
        <p:txBody>
          <a:bodyPr wrap="none">
            <a:spAutoFit/>
          </a:bodyPr>
          <a:lstStyle/>
          <a:p>
            <a:r>
              <a:rPr lang="en-US" sz="2500" dirty="0">
                <a:solidFill>
                  <a:srgbClr val="00B0F0"/>
                </a:solidFill>
                <a:latin typeface="Arial"/>
                <a:cs typeface="Arial"/>
              </a:rPr>
              <a:t>Issue with UCE Showing IP when call was from withheld caller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7517331" cy="584775"/>
          </a:xfrm>
          <a:prstGeom prst="rect">
            <a:avLst/>
          </a:prstGeom>
          <a:noFill/>
        </p:spPr>
        <p:txBody>
          <a:bodyPr wrap="square" rtlCol="0">
            <a:spAutoFit/>
          </a:bodyPr>
          <a:lstStyle/>
          <a:p>
            <a:r>
              <a:rPr lang="en-GB" sz="1600" dirty="0">
                <a:solidFill>
                  <a:srgbClr val="00B0F0"/>
                </a:solidFill>
              </a:rPr>
              <a:t>When UCE was receiving calls from withheld caller Id this was showing an IP address and not withheld this has now been amended. </a:t>
            </a:r>
          </a:p>
        </p:txBody>
      </p:sp>
    </p:spTree>
    <p:extLst>
      <p:ext uri="{BB962C8B-B14F-4D97-AF65-F5344CB8AC3E}">
        <p14:creationId xmlns:p14="http://schemas.microsoft.com/office/powerpoint/2010/main" val="4294058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389" y="145246"/>
            <a:ext cx="7811754" cy="477054"/>
          </a:xfrm>
          <a:prstGeom prst="rect">
            <a:avLst/>
          </a:prstGeom>
        </p:spPr>
        <p:txBody>
          <a:bodyPr wrap="none">
            <a:spAutoFit/>
          </a:bodyPr>
          <a:lstStyle/>
          <a:p>
            <a:r>
              <a:rPr lang="en-US" sz="2500" dirty="0">
                <a:solidFill>
                  <a:srgbClr val="00B0F0"/>
                </a:solidFill>
                <a:latin typeface="Arial"/>
                <a:cs typeface="Arial"/>
              </a:rPr>
              <a:t>Issue with anonymous call block feature for extension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7517331" cy="584775"/>
          </a:xfrm>
          <a:prstGeom prst="rect">
            <a:avLst/>
          </a:prstGeom>
          <a:noFill/>
        </p:spPr>
        <p:txBody>
          <a:bodyPr wrap="square" rtlCol="0">
            <a:spAutoFit/>
          </a:bodyPr>
          <a:lstStyle/>
          <a:p>
            <a:r>
              <a:rPr lang="en-GB" sz="1600" dirty="0">
                <a:solidFill>
                  <a:srgbClr val="00B0F0"/>
                </a:solidFill>
              </a:rPr>
              <a:t>There was issues with some extensions not being able to block anonymous calls, this has now been resolved.  </a:t>
            </a:r>
          </a:p>
        </p:txBody>
      </p:sp>
      <p:pic>
        <p:nvPicPr>
          <p:cNvPr id="5" name="Picture 4">
            <a:extLst>
              <a:ext uri="{FF2B5EF4-FFF2-40B4-BE49-F238E27FC236}">
                <a16:creationId xmlns:a16="http://schemas.microsoft.com/office/drawing/2014/main" id="{4514DCFB-3BC6-4F91-A9EF-F89FD4E4FE14}"/>
              </a:ext>
            </a:extLst>
          </p:cNvPr>
          <p:cNvPicPr>
            <a:picLocks noChangeAspect="1"/>
          </p:cNvPicPr>
          <p:nvPr/>
        </p:nvPicPr>
        <p:blipFill rotWithShape="1">
          <a:blip r:embed="rId3"/>
          <a:srcRect b="37022"/>
          <a:stretch/>
        </p:blipFill>
        <p:spPr>
          <a:xfrm>
            <a:off x="1257300" y="2839763"/>
            <a:ext cx="5162751" cy="3418817"/>
          </a:xfrm>
          <a:prstGeom prst="rect">
            <a:avLst/>
          </a:prstGeom>
        </p:spPr>
      </p:pic>
    </p:spTree>
    <p:extLst>
      <p:ext uri="{BB962C8B-B14F-4D97-AF65-F5344CB8AC3E}">
        <p14:creationId xmlns:p14="http://schemas.microsoft.com/office/powerpoint/2010/main" val="1862144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203577"/>
            <a:ext cx="6106031" cy="477054"/>
          </a:xfrm>
          <a:prstGeom prst="rect">
            <a:avLst/>
          </a:prstGeom>
        </p:spPr>
        <p:txBody>
          <a:bodyPr wrap="none">
            <a:spAutoFit/>
          </a:bodyPr>
          <a:lstStyle/>
          <a:p>
            <a:r>
              <a:rPr lang="en-US" sz="2500" dirty="0">
                <a:solidFill>
                  <a:srgbClr val="00B0F0"/>
                </a:solidFill>
                <a:latin typeface="Arial"/>
                <a:cs typeface="Arial"/>
              </a:rPr>
              <a:t>Issue with AA transfer type resetting after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7517331" cy="584775"/>
          </a:xfrm>
          <a:prstGeom prst="rect">
            <a:avLst/>
          </a:prstGeom>
          <a:noFill/>
        </p:spPr>
        <p:txBody>
          <a:bodyPr wrap="square" rtlCol="0">
            <a:spAutoFit/>
          </a:bodyPr>
          <a:lstStyle/>
          <a:p>
            <a:r>
              <a:rPr lang="en-GB" sz="1600" dirty="0">
                <a:solidFill>
                  <a:srgbClr val="00B0F0"/>
                </a:solidFill>
              </a:rPr>
              <a:t>Previously there was an issue with the auto attendant transfer type getting reset when a new order was final confirmed, this has now been fixed. </a:t>
            </a:r>
          </a:p>
        </p:txBody>
      </p:sp>
      <p:pic>
        <p:nvPicPr>
          <p:cNvPr id="3" name="Picture 2">
            <a:extLst>
              <a:ext uri="{FF2B5EF4-FFF2-40B4-BE49-F238E27FC236}">
                <a16:creationId xmlns:a16="http://schemas.microsoft.com/office/drawing/2014/main" id="{D9621798-ACBA-4041-8F7B-C3347DBA4424}"/>
              </a:ext>
            </a:extLst>
          </p:cNvPr>
          <p:cNvPicPr>
            <a:picLocks noChangeAspect="1"/>
          </p:cNvPicPr>
          <p:nvPr/>
        </p:nvPicPr>
        <p:blipFill>
          <a:blip r:embed="rId3"/>
          <a:stretch>
            <a:fillRect/>
          </a:stretch>
        </p:blipFill>
        <p:spPr>
          <a:xfrm>
            <a:off x="529389" y="2673567"/>
            <a:ext cx="7677150" cy="2562225"/>
          </a:xfrm>
          <a:prstGeom prst="rect">
            <a:avLst/>
          </a:prstGeom>
        </p:spPr>
      </p:pic>
    </p:spTree>
    <p:extLst>
      <p:ext uri="{BB962C8B-B14F-4D97-AF65-F5344CB8AC3E}">
        <p14:creationId xmlns:p14="http://schemas.microsoft.com/office/powerpoint/2010/main" val="3494577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6382" y="203577"/>
            <a:ext cx="9466053" cy="477054"/>
          </a:xfrm>
          <a:prstGeom prst="rect">
            <a:avLst/>
          </a:prstGeom>
        </p:spPr>
        <p:txBody>
          <a:bodyPr wrap="none">
            <a:spAutoFit/>
          </a:bodyPr>
          <a:lstStyle/>
          <a:p>
            <a:r>
              <a:rPr lang="en-US" sz="2500" dirty="0">
                <a:solidFill>
                  <a:srgbClr val="00B0F0"/>
                </a:solidFill>
                <a:latin typeface="Arial"/>
                <a:cs typeface="Arial"/>
              </a:rPr>
              <a:t>Issue with </a:t>
            </a:r>
            <a:r>
              <a:rPr lang="en-US" sz="2500" dirty="0" err="1">
                <a:solidFill>
                  <a:srgbClr val="00B0F0"/>
                </a:solidFill>
                <a:latin typeface="Arial"/>
                <a:cs typeface="Arial"/>
              </a:rPr>
              <a:t>Iphones</a:t>
            </a:r>
            <a:r>
              <a:rPr lang="en-US" sz="2500" dirty="0">
                <a:solidFill>
                  <a:srgbClr val="00B0F0"/>
                </a:solidFill>
                <a:latin typeface="Arial"/>
                <a:cs typeface="Arial"/>
              </a:rPr>
              <a:t> not notifying some calls have come in on UCE </a:t>
            </a:r>
            <a:endParaRPr lang="en-GB" dirty="0">
              <a:solidFill>
                <a:srgbClr val="00B0F0"/>
              </a:solidFill>
            </a:endParaRPr>
          </a:p>
        </p:txBody>
      </p:sp>
      <p:sp>
        <p:nvSpPr>
          <p:cNvPr id="2" name="TextBox 1">
            <a:extLst>
              <a:ext uri="{FF2B5EF4-FFF2-40B4-BE49-F238E27FC236}">
                <a16:creationId xmlns:a16="http://schemas.microsoft.com/office/drawing/2014/main" id="{354D7EC5-1289-45A3-B83B-508212B679D0}"/>
              </a:ext>
            </a:extLst>
          </p:cNvPr>
          <p:cNvSpPr txBox="1"/>
          <p:nvPr/>
        </p:nvSpPr>
        <p:spPr>
          <a:xfrm>
            <a:off x="529389" y="1309036"/>
            <a:ext cx="7517331" cy="584775"/>
          </a:xfrm>
          <a:prstGeom prst="rect">
            <a:avLst/>
          </a:prstGeom>
          <a:noFill/>
        </p:spPr>
        <p:txBody>
          <a:bodyPr wrap="square" rtlCol="0">
            <a:spAutoFit/>
          </a:bodyPr>
          <a:lstStyle/>
          <a:p>
            <a:r>
              <a:rPr lang="en-GB" sz="1600" dirty="0">
                <a:solidFill>
                  <a:srgbClr val="00B0F0"/>
                </a:solidFill>
              </a:rPr>
              <a:t>We have now resolved issues that cased some calls not to correctly show to </a:t>
            </a:r>
            <a:r>
              <a:rPr lang="en-GB" sz="1600" dirty="0" err="1">
                <a:solidFill>
                  <a:srgbClr val="00B0F0"/>
                </a:solidFill>
              </a:rPr>
              <a:t>Iphones</a:t>
            </a:r>
            <a:r>
              <a:rPr lang="en-GB" sz="1600" dirty="0">
                <a:solidFill>
                  <a:srgbClr val="00B0F0"/>
                </a:solidFill>
              </a:rPr>
              <a:t> this was rectified with additional push service. </a:t>
            </a:r>
          </a:p>
        </p:txBody>
      </p:sp>
    </p:spTree>
    <p:extLst>
      <p:ext uri="{BB962C8B-B14F-4D97-AF65-F5344CB8AC3E}">
        <p14:creationId xmlns:p14="http://schemas.microsoft.com/office/powerpoint/2010/main" val="391158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Call Recording Groups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1583776"/>
          </a:xfrm>
        </p:spPr>
        <p:txBody>
          <a:bodyPr>
            <a:normAutofit/>
          </a:bodyPr>
          <a:lstStyle/>
          <a:p>
            <a:pPr marL="0" indent="0">
              <a:buNone/>
            </a:pPr>
            <a:r>
              <a:rPr lang="en-GB" dirty="0">
                <a:solidFill>
                  <a:srgbClr val="00B0F0"/>
                </a:solidFill>
              </a:rPr>
              <a:t>Call Recording groups can now be configured, this will allow restricted access to multiple users call recordings from the customer manager portal this will allow team leaders or managers to have access to only certain users call recordings. </a:t>
            </a:r>
          </a:p>
          <a:p>
            <a:pPr marL="0" indent="0">
              <a:buNone/>
            </a:pPr>
            <a:endParaRPr lang="en-GB" dirty="0">
              <a:solidFill>
                <a:srgbClr val="00B0F0"/>
              </a:solidFill>
            </a:endParaRPr>
          </a:p>
          <a:p>
            <a:pPr marL="0" indent="0">
              <a:buNone/>
            </a:pPr>
            <a:r>
              <a:rPr lang="en-GB" dirty="0">
                <a:solidFill>
                  <a:srgbClr val="00B0F0"/>
                </a:solidFill>
              </a:rPr>
              <a:t>First you need to set the members that you will be able to see </a:t>
            </a:r>
          </a:p>
        </p:txBody>
      </p:sp>
      <p:pic>
        <p:nvPicPr>
          <p:cNvPr id="3" name="Picture 2">
            <a:extLst>
              <a:ext uri="{FF2B5EF4-FFF2-40B4-BE49-F238E27FC236}">
                <a16:creationId xmlns:a16="http://schemas.microsoft.com/office/drawing/2014/main" id="{AE6551A7-AE54-4C32-8E87-97176BF77EF9}"/>
              </a:ext>
            </a:extLst>
          </p:cNvPr>
          <p:cNvPicPr>
            <a:picLocks noChangeAspect="1"/>
          </p:cNvPicPr>
          <p:nvPr/>
        </p:nvPicPr>
        <p:blipFill rotWithShape="1">
          <a:blip r:embed="rId2"/>
          <a:srcRect l="12728" t="30445" r="38753" b="32843"/>
          <a:stretch/>
        </p:blipFill>
        <p:spPr>
          <a:xfrm>
            <a:off x="1166349" y="2805188"/>
            <a:ext cx="6920839" cy="3163812"/>
          </a:xfrm>
          <a:prstGeom prst="rect">
            <a:avLst/>
          </a:prstGeom>
        </p:spPr>
      </p:pic>
    </p:spTree>
    <p:extLst>
      <p:ext uri="{BB962C8B-B14F-4D97-AF65-F5344CB8AC3E}">
        <p14:creationId xmlns:p14="http://schemas.microsoft.com/office/powerpoint/2010/main" val="3618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Call Recording Groups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948776"/>
          </a:xfrm>
        </p:spPr>
        <p:txBody>
          <a:bodyPr>
            <a:normAutofit/>
          </a:bodyPr>
          <a:lstStyle/>
          <a:p>
            <a:pPr marL="0" indent="0">
              <a:buNone/>
            </a:pPr>
            <a:r>
              <a:rPr lang="en-GB" dirty="0">
                <a:solidFill>
                  <a:srgbClr val="00B0F0"/>
                </a:solidFill>
              </a:rPr>
              <a:t>Next you need to set the people that will be able to see this group and what access they will have either Read Only or Read and Delete </a:t>
            </a:r>
          </a:p>
        </p:txBody>
      </p:sp>
      <p:pic>
        <p:nvPicPr>
          <p:cNvPr id="5" name="Picture 4">
            <a:extLst>
              <a:ext uri="{FF2B5EF4-FFF2-40B4-BE49-F238E27FC236}">
                <a16:creationId xmlns:a16="http://schemas.microsoft.com/office/drawing/2014/main" id="{E6CD10FE-8751-4EC4-89FE-5DE0CAD5A4DA}"/>
              </a:ext>
            </a:extLst>
          </p:cNvPr>
          <p:cNvPicPr>
            <a:picLocks noChangeAspect="1"/>
          </p:cNvPicPr>
          <p:nvPr/>
        </p:nvPicPr>
        <p:blipFill>
          <a:blip r:embed="rId2"/>
          <a:stretch>
            <a:fillRect/>
          </a:stretch>
        </p:blipFill>
        <p:spPr>
          <a:xfrm>
            <a:off x="503238" y="1981200"/>
            <a:ext cx="7820025" cy="3877293"/>
          </a:xfrm>
          <a:prstGeom prst="rect">
            <a:avLst/>
          </a:prstGeom>
        </p:spPr>
      </p:pic>
    </p:spTree>
    <p:extLst>
      <p:ext uri="{BB962C8B-B14F-4D97-AF65-F5344CB8AC3E}">
        <p14:creationId xmlns:p14="http://schemas.microsoft.com/office/powerpoint/2010/main" val="9433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Call Recording Groups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948776"/>
          </a:xfrm>
        </p:spPr>
        <p:txBody>
          <a:bodyPr>
            <a:normAutofit/>
          </a:bodyPr>
          <a:lstStyle/>
          <a:p>
            <a:pPr marL="0" indent="0">
              <a:buNone/>
            </a:pPr>
            <a:r>
              <a:rPr lang="en-GB" dirty="0">
                <a:solidFill>
                  <a:srgbClr val="00B0F0"/>
                </a:solidFill>
              </a:rPr>
              <a:t>When logged in to the user portal for the manager accounts you will then be able to see recordings for the selected users.</a:t>
            </a:r>
          </a:p>
        </p:txBody>
      </p:sp>
      <p:pic>
        <p:nvPicPr>
          <p:cNvPr id="3" name="Picture 2">
            <a:extLst>
              <a:ext uri="{FF2B5EF4-FFF2-40B4-BE49-F238E27FC236}">
                <a16:creationId xmlns:a16="http://schemas.microsoft.com/office/drawing/2014/main" id="{6DC31ED0-5172-458E-909D-354F6CFA41F6}"/>
              </a:ext>
            </a:extLst>
          </p:cNvPr>
          <p:cNvPicPr>
            <a:picLocks noChangeAspect="1"/>
          </p:cNvPicPr>
          <p:nvPr/>
        </p:nvPicPr>
        <p:blipFill>
          <a:blip r:embed="rId2"/>
          <a:stretch>
            <a:fillRect/>
          </a:stretch>
        </p:blipFill>
        <p:spPr>
          <a:xfrm>
            <a:off x="503237" y="1981200"/>
            <a:ext cx="9006543" cy="3479800"/>
          </a:xfrm>
          <a:prstGeom prst="rect">
            <a:avLst/>
          </a:prstGeom>
        </p:spPr>
      </p:pic>
    </p:spTree>
    <p:extLst>
      <p:ext uri="{BB962C8B-B14F-4D97-AF65-F5344CB8AC3E}">
        <p14:creationId xmlns:p14="http://schemas.microsoft.com/office/powerpoint/2010/main" val="78171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Service Stop</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3171276"/>
          </a:xfrm>
        </p:spPr>
        <p:txBody>
          <a:bodyPr>
            <a:normAutofit/>
          </a:bodyPr>
          <a:lstStyle/>
          <a:p>
            <a:pPr marL="0" indent="0">
              <a:buNone/>
            </a:pPr>
            <a:r>
              <a:rPr lang="en-GB" dirty="0">
                <a:solidFill>
                  <a:srgbClr val="00B0F0"/>
                </a:solidFill>
              </a:rPr>
              <a:t>You now have the ability to stop a customers account should you need to restrict the account for any reason. </a:t>
            </a:r>
          </a:p>
          <a:p>
            <a:pPr marL="0" indent="0">
              <a:buNone/>
            </a:pPr>
            <a:endParaRPr lang="en-GB" dirty="0">
              <a:solidFill>
                <a:srgbClr val="00B0F0"/>
              </a:solidFill>
            </a:endParaRPr>
          </a:p>
          <a:p>
            <a:pPr marL="0" indent="0">
              <a:buNone/>
            </a:pPr>
            <a:r>
              <a:rPr lang="en-GB" dirty="0">
                <a:solidFill>
                  <a:srgbClr val="00B0F0"/>
                </a:solidFill>
              </a:rPr>
              <a:t>NOTE this is an order so will need to be confirmed by pragma and then final confirmed before this will take action. </a:t>
            </a:r>
          </a:p>
          <a:p>
            <a:pPr marL="0" indent="0">
              <a:buNone/>
            </a:pPr>
            <a:endParaRPr lang="en-GB" dirty="0">
              <a:solidFill>
                <a:srgbClr val="00B0F0"/>
              </a:solidFill>
            </a:endParaRPr>
          </a:p>
          <a:p>
            <a:pPr marL="0" indent="0">
              <a:buNone/>
            </a:pPr>
            <a:endParaRPr lang="en-GB" dirty="0">
              <a:solidFill>
                <a:srgbClr val="00B0F0"/>
              </a:solidFill>
            </a:endParaRPr>
          </a:p>
        </p:txBody>
      </p:sp>
      <p:pic>
        <p:nvPicPr>
          <p:cNvPr id="6" name="Picture 5">
            <a:extLst>
              <a:ext uri="{FF2B5EF4-FFF2-40B4-BE49-F238E27FC236}">
                <a16:creationId xmlns:a16="http://schemas.microsoft.com/office/drawing/2014/main" id="{345C90AD-51ED-4AFD-871D-342E597787CD}"/>
              </a:ext>
            </a:extLst>
          </p:cNvPr>
          <p:cNvPicPr>
            <a:picLocks noChangeAspect="1"/>
          </p:cNvPicPr>
          <p:nvPr/>
        </p:nvPicPr>
        <p:blipFill rotWithShape="1">
          <a:blip r:embed="rId2"/>
          <a:srcRect l="15548"/>
          <a:stretch/>
        </p:blipFill>
        <p:spPr>
          <a:xfrm>
            <a:off x="516741" y="2853246"/>
            <a:ext cx="9012289" cy="2243708"/>
          </a:xfrm>
          <a:prstGeom prst="rect">
            <a:avLst/>
          </a:prstGeom>
        </p:spPr>
      </p:pic>
    </p:spTree>
    <p:extLst>
      <p:ext uri="{BB962C8B-B14F-4D97-AF65-F5344CB8AC3E}">
        <p14:creationId xmlns:p14="http://schemas.microsoft.com/office/powerpoint/2010/main" val="39826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B0F0"/>
                </a:solidFill>
              </a:rPr>
              <a:t>Fax Bridge </a:t>
            </a:r>
          </a:p>
        </p:txBody>
      </p:sp>
      <p:sp>
        <p:nvSpPr>
          <p:cNvPr id="11" name="Text Placeholder 10">
            <a:extLst>
              <a:ext uri="{FF2B5EF4-FFF2-40B4-BE49-F238E27FC236}">
                <a16:creationId xmlns:a16="http://schemas.microsoft.com/office/drawing/2014/main" id="{6DB4DBC2-ABE5-40BD-8F27-CDB22CAC3BBF}"/>
              </a:ext>
            </a:extLst>
          </p:cNvPr>
          <p:cNvSpPr>
            <a:spLocks noGrp="1"/>
          </p:cNvSpPr>
          <p:nvPr>
            <p:ph type="body" sz="quarter" idx="11"/>
          </p:nvPr>
        </p:nvSpPr>
        <p:spPr>
          <a:xfrm>
            <a:off x="503238" y="1032424"/>
            <a:ext cx="8247062" cy="3171276"/>
          </a:xfrm>
        </p:spPr>
        <p:txBody>
          <a:bodyPr>
            <a:normAutofit/>
          </a:bodyPr>
          <a:lstStyle/>
          <a:p>
            <a:pPr marL="0" indent="0">
              <a:buNone/>
            </a:pPr>
            <a:r>
              <a:rPr lang="en-GB" dirty="0">
                <a:solidFill>
                  <a:srgbClr val="00B0F0"/>
                </a:solidFill>
              </a:rPr>
              <a:t>Fax Bridge allows you to set a time that the line will wait to detect fax before the call is transferred to the user. </a:t>
            </a:r>
          </a:p>
          <a:p>
            <a:pPr marL="0" indent="0">
              <a:buNone/>
            </a:pPr>
            <a:endParaRPr lang="en-GB" dirty="0">
              <a:solidFill>
                <a:srgbClr val="00B0F0"/>
              </a:solidFill>
            </a:endParaRPr>
          </a:p>
          <a:p>
            <a:pPr marL="0" indent="0">
              <a:buNone/>
            </a:pPr>
            <a:r>
              <a:rPr lang="en-GB" dirty="0">
                <a:solidFill>
                  <a:srgbClr val="00B0F0"/>
                </a:solidFill>
              </a:rPr>
              <a:t>If fax is detected then the call is rerouted to the fax destination set. </a:t>
            </a:r>
          </a:p>
          <a:p>
            <a:pPr marL="0" indent="0">
              <a:buNone/>
            </a:pPr>
            <a:endParaRPr lang="en-GB" dirty="0">
              <a:solidFill>
                <a:srgbClr val="00B0F0"/>
              </a:solidFill>
            </a:endParaRPr>
          </a:p>
          <a:p>
            <a:pPr marL="0" indent="0">
              <a:buNone/>
            </a:pPr>
            <a:endParaRPr lang="en-GB" dirty="0">
              <a:solidFill>
                <a:srgbClr val="00B0F0"/>
              </a:solidFill>
            </a:endParaRPr>
          </a:p>
        </p:txBody>
      </p:sp>
      <p:pic>
        <p:nvPicPr>
          <p:cNvPr id="3" name="Picture 2">
            <a:extLst>
              <a:ext uri="{FF2B5EF4-FFF2-40B4-BE49-F238E27FC236}">
                <a16:creationId xmlns:a16="http://schemas.microsoft.com/office/drawing/2014/main" id="{81F5B0EF-C923-4B81-8122-2D0E49111D3D}"/>
              </a:ext>
            </a:extLst>
          </p:cNvPr>
          <p:cNvPicPr>
            <a:picLocks noChangeAspect="1"/>
          </p:cNvPicPr>
          <p:nvPr/>
        </p:nvPicPr>
        <p:blipFill>
          <a:blip r:embed="rId2"/>
          <a:stretch>
            <a:fillRect/>
          </a:stretch>
        </p:blipFill>
        <p:spPr>
          <a:xfrm>
            <a:off x="285597" y="2618062"/>
            <a:ext cx="8682344" cy="4108161"/>
          </a:xfrm>
          <a:prstGeom prst="rect">
            <a:avLst/>
          </a:prstGeom>
        </p:spPr>
      </p:pic>
    </p:spTree>
    <p:extLst>
      <p:ext uri="{BB962C8B-B14F-4D97-AF65-F5344CB8AC3E}">
        <p14:creationId xmlns:p14="http://schemas.microsoft.com/office/powerpoint/2010/main" val="3972573409"/>
      </p:ext>
    </p:extLst>
  </p:cSld>
  <p:clrMapOvr>
    <a:masterClrMapping/>
  </p:clrMapOvr>
</p:sld>
</file>

<file path=ppt/theme/theme1.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2.xml><?xml version="1.0" encoding="utf-8"?>
<a:theme xmlns:a="http://schemas.openxmlformats.org/drawingml/2006/main" name="2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3.xml><?xml version="1.0" encoding="utf-8"?>
<a:theme xmlns:a="http://schemas.openxmlformats.org/drawingml/2006/main" name="3_Pragma">
  <a:themeElements>
    <a:clrScheme name="Custom 14">
      <a:dk1>
        <a:srgbClr val="FFFFFF"/>
      </a:dk1>
      <a:lt1>
        <a:sysClr val="window" lastClr="FFFFFF"/>
      </a:lt1>
      <a:dk2>
        <a:srgbClr val="92D050"/>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4.xml><?xml version="1.0" encoding="utf-8"?>
<a:theme xmlns:a="http://schemas.openxmlformats.org/drawingml/2006/main" name="4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36253</TotalTime>
  <Words>1938</Words>
  <Application>Microsoft Office PowerPoint</Application>
  <PresentationFormat>Custom</PresentationFormat>
  <Paragraphs>203</Paragraphs>
  <Slides>47</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47</vt:i4>
      </vt:variant>
    </vt:vector>
  </HeadingPairs>
  <TitlesOfParts>
    <vt:vector size="58" baseType="lpstr">
      <vt:lpstr>ＭＳ Ｐゴシック</vt:lpstr>
      <vt:lpstr>ＭＳ Ｐゴシック</vt:lpstr>
      <vt:lpstr>Arial</vt:lpstr>
      <vt:lpstr>Arial Bold</vt:lpstr>
      <vt:lpstr>ArialMT</vt:lpstr>
      <vt:lpstr>Calibri</vt:lpstr>
      <vt:lpstr>Times New Roman</vt:lpstr>
      <vt:lpstr>1_Pragma</vt:lpstr>
      <vt:lpstr>2_Pragma</vt:lpstr>
      <vt:lpstr>3_Pragma</vt:lpstr>
      <vt:lpstr>4_Pragma</vt:lpstr>
      <vt:lpstr>PowerPoint Presentation</vt:lpstr>
      <vt:lpstr>PowerPoint Presentation</vt:lpstr>
      <vt:lpstr>Extension Number Change</vt:lpstr>
      <vt:lpstr>ACD Whisper Coaching </vt:lpstr>
      <vt:lpstr>Call Recording Groups </vt:lpstr>
      <vt:lpstr>Call Recording Groups </vt:lpstr>
      <vt:lpstr>Call Recording Groups </vt:lpstr>
      <vt:lpstr>Service Stop</vt:lpstr>
      <vt:lpstr>Fax Bridge </vt:lpstr>
      <vt:lpstr>Fax Bridge </vt:lpstr>
      <vt:lpstr>Security – DB Encryption</vt:lpstr>
      <vt:lpstr>Security – Voice mail Encryption</vt:lpstr>
      <vt:lpstr>Security – Voice mail Encryption</vt:lpstr>
      <vt:lpstr>FOC Licences will not require Order </vt:lpstr>
      <vt:lpstr>Voicemail Auto Delete</vt:lpstr>
      <vt:lpstr>MOH Available per site </vt:lpstr>
      <vt:lpstr>Module Support TDM Trunk G/W</vt:lpstr>
      <vt:lpstr>Module Support TDM Trunk G/W Setup </vt:lpstr>
      <vt:lpstr>Module Support TDM Trunk G/W Setup </vt:lpstr>
      <vt:lpstr>Module Support TDM Trunk G/W Setup </vt:lpstr>
      <vt:lpstr>Module Support TDM Ext G/W</vt:lpstr>
      <vt:lpstr>Module Support TDM Ext G/W</vt:lpstr>
      <vt:lpstr>Module Support TDM Ext G/W Setup </vt:lpstr>
      <vt:lpstr>Module Support TDM Ext G/W Setup </vt:lpstr>
      <vt:lpstr>Module Support TDM Ext G/W Setup </vt:lpstr>
      <vt:lpstr>Local Media Processing </vt:lpstr>
      <vt:lpstr>Local Media Processing </vt:lpstr>
      <vt:lpstr>Local Media Processing </vt:lpstr>
      <vt:lpstr>LCM Per Site </vt:lpstr>
      <vt:lpstr>Multiple LCM</vt:lpstr>
      <vt:lpstr>3rd Party Phones to be added to the platform </vt:lpstr>
      <vt:lpstr>Multi Usage for UCE Call Control and Voice Client</vt:lpstr>
      <vt:lpstr>LIP Phone LED Control </vt:lpstr>
      <vt:lpstr>Internal Calls shown in My home Call Log </vt:lpstr>
      <vt:lpstr>iPECS Audio Conferencing Bridge </vt:lpstr>
      <vt:lpstr>iPECS Audio Conferencing Bridge </vt:lpstr>
      <vt:lpstr>iPECS Audio Conferencing Bridge </vt:lpstr>
      <vt:lpstr>iPECS Audio Conferencing Bridge </vt:lpstr>
      <vt:lpstr>Web Fax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Holly Lewis</dc:creator>
  <cp:keywords/>
  <dc:description/>
  <cp:lastModifiedBy>Mark Proops</cp:lastModifiedBy>
  <cp:revision>748</cp:revision>
  <dcterms:created xsi:type="dcterms:W3CDTF">2014-12-01T10:58:17Z</dcterms:created>
  <dcterms:modified xsi:type="dcterms:W3CDTF">2018-07-19T10:56:56Z</dcterms:modified>
  <cp:category/>
</cp:coreProperties>
</file>