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 id="2147483678" r:id="rId2"/>
    <p:sldMasterId id="2147483723" r:id="rId3"/>
    <p:sldMasterId id="2147483745" r:id="rId4"/>
    <p:sldMasterId id="2147483754" r:id="rId5"/>
  </p:sldMasterIdLst>
  <p:notesMasterIdLst>
    <p:notesMasterId r:id="rId17"/>
  </p:notesMasterIdLst>
  <p:handoutMasterIdLst>
    <p:handoutMasterId r:id="rId18"/>
  </p:handoutMasterIdLst>
  <p:sldIdLst>
    <p:sldId id="271" r:id="rId6"/>
    <p:sldId id="363" r:id="rId7"/>
    <p:sldId id="461" r:id="rId8"/>
    <p:sldId id="465" r:id="rId9"/>
    <p:sldId id="378" r:id="rId10"/>
    <p:sldId id="459" r:id="rId11"/>
    <p:sldId id="462" r:id="rId12"/>
    <p:sldId id="463" r:id="rId13"/>
    <p:sldId id="464" r:id="rId14"/>
    <p:sldId id="466" r:id="rId15"/>
    <p:sldId id="467" r:id="rId16"/>
  </p:sldIdLst>
  <p:sldSz cx="10077450" cy="7562850"/>
  <p:notesSz cx="6858000" cy="9144000"/>
  <p:defaultTextStyle>
    <a:defPPr>
      <a:defRPr lang="en-GB"/>
    </a:defPPr>
    <a:lvl1pPr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1pPr>
    <a:lvl2pPr marL="503238" indent="-46038"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2pPr>
    <a:lvl3pPr marL="1006475" indent="-92075"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3pPr>
    <a:lvl4pPr marL="1511300" indent="-139700"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4pPr>
    <a:lvl5pPr marL="2014538" indent="-185738"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382" userDrawn="1">
          <p15:clr>
            <a:srgbClr val="A4A3A4"/>
          </p15:clr>
        </p15:guide>
        <p15:guide id="2" pos="317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F7D00"/>
    <a:srgbClr val="C6093B"/>
    <a:srgbClr val="90062A"/>
    <a:srgbClr val="E24912"/>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5" autoAdjust="0"/>
    <p:restoredTop sz="80560" autoAdjust="0"/>
  </p:normalViewPr>
  <p:slideViewPr>
    <p:cSldViewPr snapToGrid="0" snapToObjects="1" showGuides="1">
      <p:cViewPr varScale="1">
        <p:scale>
          <a:sx n="94" d="100"/>
          <a:sy n="94" d="100"/>
        </p:scale>
        <p:origin x="1402" y="72"/>
      </p:cViewPr>
      <p:guideLst>
        <p:guide orient="horz" pos="2382"/>
        <p:guide pos="3174"/>
      </p:guideLst>
    </p:cSldViewPr>
  </p:slideViewPr>
  <p:notesTextViewPr>
    <p:cViewPr>
      <p:scale>
        <a:sx n="1" d="1"/>
        <a:sy n="1" d="1"/>
      </p:scale>
      <p:origin x="0" y="0"/>
    </p:cViewPr>
  </p:notesTextViewPr>
  <p:notesViewPr>
    <p:cSldViewPr snapToGrid="0" snapToObjects="1">
      <p:cViewPr varScale="1">
        <p:scale>
          <a:sx n="51" d="100"/>
          <a:sy n="51" d="100"/>
        </p:scale>
        <p:origin x="28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CCE922-72D0-4AF9-B1BE-1F04053E1C6C}" type="datetimeFigureOut">
              <a:rPr lang="en-GB" smtClean="0"/>
              <a:t>02/07/2018</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F10AA9-3493-425B-95E9-9C51E803943E}" type="slidenum">
              <a:rPr lang="en-GB" smtClean="0"/>
              <a:t>‹#›</a:t>
            </a:fld>
            <a:endParaRPr lang="en-GB" dirty="0"/>
          </a:p>
        </p:txBody>
      </p:sp>
    </p:spTree>
    <p:extLst>
      <p:ext uri="{BB962C8B-B14F-4D97-AF65-F5344CB8AC3E}">
        <p14:creationId xmlns:p14="http://schemas.microsoft.com/office/powerpoint/2010/main" val="1635394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E28E6D-2669-48F2-8731-3D6C56C2DE2B}" type="datetimeFigureOut">
              <a:rPr lang="en-GB" smtClean="0"/>
              <a:t>02/07/2018</a:t>
            </a:fld>
            <a:endParaRPr lang="en-GB" dirty="0"/>
          </a:p>
        </p:txBody>
      </p:sp>
      <p:sp>
        <p:nvSpPr>
          <p:cNvPr id="4" name="Slide Image Placeholder 3"/>
          <p:cNvSpPr>
            <a:spLocks noGrp="1" noRot="1" noChangeAspect="1"/>
          </p:cNvSpPr>
          <p:nvPr>
            <p:ph type="sldImg" idx="2"/>
          </p:nvPr>
        </p:nvSpPr>
        <p:spPr>
          <a:xfrm>
            <a:off x="1373188" y="1143000"/>
            <a:ext cx="411162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AB8177-900E-4186-8690-8A49FA2A8400}" type="slidenum">
              <a:rPr lang="en-GB" smtClean="0"/>
              <a:t>‹#›</a:t>
            </a:fld>
            <a:endParaRPr lang="en-GB" dirty="0"/>
          </a:p>
        </p:txBody>
      </p:sp>
    </p:spTree>
    <p:extLst>
      <p:ext uri="{BB962C8B-B14F-4D97-AF65-F5344CB8AC3E}">
        <p14:creationId xmlns:p14="http://schemas.microsoft.com/office/powerpoint/2010/main" val="1311579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496BA45-0241-A646-A76F-1EF4F7DBACD5}" type="slidenum">
              <a:rPr lang="en-GB"/>
              <a:pPr/>
              <a:t>1</a:t>
            </a:fld>
            <a:endParaRPr lang="en-GB" dirty="0"/>
          </a:p>
        </p:txBody>
      </p:sp>
      <p:sp>
        <p:nvSpPr>
          <p:cNvPr id="24577" name="Text Box 1"/>
          <p:cNvSpPr txBox="1">
            <a:spLocks noGrp="1" noRot="1" noChangeAspect="1"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11249804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10</a:t>
            </a:fld>
            <a:endParaRPr lang="en-GB" dirty="0"/>
          </a:p>
        </p:txBody>
      </p:sp>
    </p:spTree>
    <p:extLst>
      <p:ext uri="{BB962C8B-B14F-4D97-AF65-F5344CB8AC3E}">
        <p14:creationId xmlns:p14="http://schemas.microsoft.com/office/powerpoint/2010/main" val="69562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11</a:t>
            </a:fld>
            <a:endParaRPr lang="en-GB" dirty="0"/>
          </a:p>
        </p:txBody>
      </p:sp>
    </p:spTree>
    <p:extLst>
      <p:ext uri="{BB962C8B-B14F-4D97-AF65-F5344CB8AC3E}">
        <p14:creationId xmlns:p14="http://schemas.microsoft.com/office/powerpoint/2010/main" val="2535887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496BA45-0241-A646-A76F-1EF4F7DBACD5}" type="slidenum">
              <a:rPr lang="en-GB"/>
              <a:pPr/>
              <a:t>2</a:t>
            </a:fld>
            <a:endParaRPr lang="en-GB" dirty="0"/>
          </a:p>
        </p:txBody>
      </p:sp>
      <p:sp>
        <p:nvSpPr>
          <p:cNvPr id="24577" name="Text Box 1"/>
          <p:cNvSpPr txBox="1">
            <a:spLocks noGrp="1" noRot="1" noChangeAspect="1"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752808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3</a:t>
            </a:fld>
            <a:endParaRPr lang="en-GB" dirty="0"/>
          </a:p>
        </p:txBody>
      </p:sp>
    </p:spTree>
    <p:extLst>
      <p:ext uri="{BB962C8B-B14F-4D97-AF65-F5344CB8AC3E}">
        <p14:creationId xmlns:p14="http://schemas.microsoft.com/office/powerpoint/2010/main" val="3996719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4</a:t>
            </a:fld>
            <a:endParaRPr lang="en-GB" dirty="0"/>
          </a:p>
        </p:txBody>
      </p:sp>
    </p:spTree>
    <p:extLst>
      <p:ext uri="{BB962C8B-B14F-4D97-AF65-F5344CB8AC3E}">
        <p14:creationId xmlns:p14="http://schemas.microsoft.com/office/powerpoint/2010/main" val="2958710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496BA45-0241-A646-A76F-1EF4F7DBACD5}" type="slidenum">
              <a:rPr lang="en-GB"/>
              <a:pPr/>
              <a:t>5</a:t>
            </a:fld>
            <a:endParaRPr lang="en-GB" dirty="0"/>
          </a:p>
        </p:txBody>
      </p:sp>
      <p:sp>
        <p:nvSpPr>
          <p:cNvPr id="24577" name="Text Box 1"/>
          <p:cNvSpPr txBox="1">
            <a:spLocks noGrp="1" noRot="1" noChangeAspect="1"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986156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6</a:t>
            </a:fld>
            <a:endParaRPr lang="en-GB" dirty="0"/>
          </a:p>
        </p:txBody>
      </p:sp>
    </p:spTree>
    <p:extLst>
      <p:ext uri="{BB962C8B-B14F-4D97-AF65-F5344CB8AC3E}">
        <p14:creationId xmlns:p14="http://schemas.microsoft.com/office/powerpoint/2010/main" val="1128259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7</a:t>
            </a:fld>
            <a:endParaRPr lang="en-GB" dirty="0"/>
          </a:p>
        </p:txBody>
      </p:sp>
    </p:spTree>
    <p:extLst>
      <p:ext uri="{BB962C8B-B14F-4D97-AF65-F5344CB8AC3E}">
        <p14:creationId xmlns:p14="http://schemas.microsoft.com/office/powerpoint/2010/main" val="3731356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8</a:t>
            </a:fld>
            <a:endParaRPr lang="en-GB" dirty="0"/>
          </a:p>
        </p:txBody>
      </p:sp>
    </p:spTree>
    <p:extLst>
      <p:ext uri="{BB962C8B-B14F-4D97-AF65-F5344CB8AC3E}">
        <p14:creationId xmlns:p14="http://schemas.microsoft.com/office/powerpoint/2010/main" val="1212712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9</a:t>
            </a:fld>
            <a:endParaRPr lang="en-GB" dirty="0"/>
          </a:p>
        </p:txBody>
      </p:sp>
    </p:spTree>
    <p:extLst>
      <p:ext uri="{BB962C8B-B14F-4D97-AF65-F5344CB8AC3E}">
        <p14:creationId xmlns:p14="http://schemas.microsoft.com/office/powerpoint/2010/main" val="3818750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Slide_2">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5" name="Text Placeholder 4"/>
          <p:cNvSpPr>
            <a:spLocks noGrp="1"/>
          </p:cNvSpPr>
          <p:nvPr>
            <p:ph type="body" sz="quarter" idx="11"/>
          </p:nvPr>
        </p:nvSpPr>
        <p:spPr>
          <a:xfrm>
            <a:off x="1057275" y="1578377"/>
            <a:ext cx="7859713" cy="4301918"/>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554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Cover 2">
    <p:spTree>
      <p:nvGrpSpPr>
        <p:cNvPr id="1" name=""/>
        <p:cNvGrpSpPr/>
        <p:nvPr/>
      </p:nvGrpSpPr>
      <p:grpSpPr>
        <a:xfrm>
          <a:off x="0" y="0"/>
          <a:ext cx="0" cy="0"/>
          <a:chOff x="0" y="0"/>
          <a:chExt cx="0" cy="0"/>
        </a:xfrm>
      </p:grpSpPr>
      <p:sp>
        <p:nvSpPr>
          <p:cNvPr id="5" name="Oval 5"/>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6" y="3345451"/>
            <a:ext cx="6441583" cy="1479767"/>
          </a:xfrm>
          <a:prstGeom prst="rect">
            <a:avLst/>
          </a:prstGeom>
        </p:spPr>
        <p:txBody>
          <a:bodyPr/>
          <a:lstStyle>
            <a:lvl1pPr>
              <a:defRPr sz="5400">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2164508" y="2687860"/>
            <a:ext cx="6414572" cy="547836"/>
          </a:xfrm>
          <a:prstGeom prst="rect">
            <a:avLst/>
          </a:prstGeom>
        </p:spPr>
        <p:txBody>
          <a:bodyPr/>
          <a:lstStyle>
            <a:lvl1pPr marL="0" indent="0" algn="l">
              <a:buNone/>
              <a:defRPr sz="3600">
                <a:solidFill>
                  <a:schemeClr val="bg1"/>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GB"/>
              <a:t>Click to edit Master subtitle style</a:t>
            </a:r>
            <a:endParaRPr lang="en-GB" dirty="0"/>
          </a:p>
        </p:txBody>
      </p:sp>
      <p:sp>
        <p:nvSpPr>
          <p:cNvPr id="14" name="Picture Placeholder 4"/>
          <p:cNvSpPr>
            <a:spLocks noGrp="1"/>
          </p:cNvSpPr>
          <p:nvPr>
            <p:ph type="pic" sz="quarter" idx="10"/>
          </p:nvPr>
        </p:nvSpPr>
        <p:spPr>
          <a:xfrm>
            <a:off x="863600" y="2699717"/>
            <a:ext cx="1081088" cy="1080121"/>
          </a:xfrm>
          <a:prstGeom prst="rect">
            <a:avLst/>
          </a:prstGeo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152868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ver 1">
    <p:spTree>
      <p:nvGrpSpPr>
        <p:cNvPr id="1" name=""/>
        <p:cNvGrpSpPr/>
        <p:nvPr/>
      </p:nvGrpSpPr>
      <p:grpSpPr>
        <a:xfrm>
          <a:off x="0" y="0"/>
          <a:ext cx="0" cy="0"/>
          <a:chOff x="0" y="0"/>
          <a:chExt cx="0" cy="0"/>
        </a:xfrm>
      </p:grpSpPr>
      <p:sp>
        <p:nvSpPr>
          <p:cNvPr id="2" name="Title 1"/>
          <p:cNvSpPr>
            <a:spLocks noGrp="1"/>
          </p:cNvSpPr>
          <p:nvPr>
            <p:ph type="title"/>
          </p:nvPr>
        </p:nvSpPr>
        <p:spPr>
          <a:xfrm>
            <a:off x="653294" y="2616828"/>
            <a:ext cx="6612784" cy="786068"/>
          </a:xfrm>
        </p:spPr>
        <p:txBody>
          <a:bodyPr>
            <a:noAutofit/>
          </a:bodyPr>
          <a:lstStyle>
            <a:lvl1pPr>
              <a:defRPr sz="4700" baseline="0">
                <a:solidFill>
                  <a:srgbClr val="FFFFFF"/>
                </a:solidFill>
              </a:defRPr>
            </a:lvl1pPr>
          </a:lstStyle>
          <a:p>
            <a:endParaRPr lang="en-US" dirty="0"/>
          </a:p>
        </p:txBody>
      </p:sp>
      <p:sp>
        <p:nvSpPr>
          <p:cNvPr id="11" name="Text Placeholder 10"/>
          <p:cNvSpPr>
            <a:spLocks noGrp="1"/>
          </p:cNvSpPr>
          <p:nvPr>
            <p:ph type="body" sz="quarter" idx="10"/>
          </p:nvPr>
        </p:nvSpPr>
        <p:spPr>
          <a:xfrm>
            <a:off x="648177" y="2133170"/>
            <a:ext cx="4231795" cy="568325"/>
          </a:xfrm>
        </p:spPr>
        <p:txBody>
          <a:bodyPr/>
          <a:lstStyle>
            <a:lvl1pPr>
              <a:defRPr sz="3600"/>
            </a:lvl1pPr>
          </a:lstStyle>
          <a:p>
            <a:endParaRPr lang="en-GB" dirty="0"/>
          </a:p>
        </p:txBody>
      </p:sp>
    </p:spTree>
    <p:extLst>
      <p:ext uri="{BB962C8B-B14F-4D97-AF65-F5344CB8AC3E}">
        <p14:creationId xmlns:p14="http://schemas.microsoft.com/office/powerpoint/2010/main" val="3337549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ver 2">
    <p:spTree>
      <p:nvGrpSpPr>
        <p:cNvPr id="1" name=""/>
        <p:cNvGrpSpPr/>
        <p:nvPr/>
      </p:nvGrpSpPr>
      <p:grpSpPr>
        <a:xfrm>
          <a:off x="0" y="0"/>
          <a:ext cx="0" cy="0"/>
          <a:chOff x="0" y="0"/>
          <a:chExt cx="0" cy="0"/>
        </a:xfrm>
      </p:grpSpPr>
      <p:sp>
        <p:nvSpPr>
          <p:cNvPr id="5" name="Oval 5"/>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6" y="3345451"/>
            <a:ext cx="6441583" cy="1479767"/>
          </a:xfrm>
        </p:spPr>
        <p:txBody>
          <a:bodyPr/>
          <a:lstStyle>
            <a:lvl1pPr>
              <a:defRPr sz="5400">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2164508" y="2687860"/>
            <a:ext cx="6414572" cy="547836"/>
          </a:xfrm>
        </p:spPr>
        <p:txBody>
          <a:bodyPr/>
          <a:lstStyle>
            <a:lvl1pPr marL="0" indent="0" algn="l">
              <a:buNone/>
              <a:defRPr sz="3600">
                <a:solidFill>
                  <a:schemeClr val="bg1"/>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GB"/>
              <a:t>Click to edit Master subtitle style</a:t>
            </a:r>
            <a:endParaRPr lang="en-GB" dirty="0"/>
          </a:p>
        </p:txBody>
      </p:sp>
      <p:sp>
        <p:nvSpPr>
          <p:cNvPr id="14" name="Picture Placeholder 4"/>
          <p:cNvSpPr>
            <a:spLocks noGrp="1"/>
          </p:cNvSpPr>
          <p:nvPr>
            <p:ph type="pic" sz="quarter" idx="10"/>
          </p:nvPr>
        </p:nvSpPr>
        <p:spPr>
          <a:xfrm>
            <a:off x="863600" y="2699717"/>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1746032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7" name="Line 5"/>
          <p:cNvSpPr>
            <a:spLocks noChangeShapeType="1"/>
          </p:cNvSpPr>
          <p:nvPr/>
        </p:nvSpPr>
        <p:spPr bwMode="auto">
          <a:xfrm>
            <a:off x="4500563" y="3060700"/>
            <a:ext cx="1587" cy="900113"/>
          </a:xfrm>
          <a:prstGeom prst="line">
            <a:avLst/>
          </a:prstGeom>
          <a:noFill/>
          <a:ln w="9525">
            <a:solidFill>
              <a:srgbClr val="FFFF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503972" fontAlgn="auto">
              <a:spcBef>
                <a:spcPts val="0"/>
              </a:spcBef>
              <a:spcAft>
                <a:spcPts val="0"/>
              </a:spcAft>
              <a:defRPr/>
            </a:pPr>
            <a:endParaRPr lang="en-US" dirty="0">
              <a:latin typeface="+mn-lt"/>
              <a:ea typeface="+mn-ea"/>
            </a:endParaRPr>
          </a:p>
        </p:txBody>
      </p:sp>
      <p:sp>
        <p:nvSpPr>
          <p:cNvPr id="8" name="Oval 6"/>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7" y="2778434"/>
            <a:ext cx="2265254" cy="868773"/>
          </a:xfrm>
        </p:spPr>
        <p:txBody>
          <a:bodyPr>
            <a:normAutofit/>
          </a:bodyPr>
          <a:lstStyle>
            <a:lvl1pPr>
              <a:defRPr sz="4700">
                <a:solidFill>
                  <a:schemeClr val="bg1"/>
                </a:solidFill>
              </a:defRPr>
            </a:lvl1pPr>
          </a:lstStyle>
          <a:p>
            <a:endParaRPr lang="en-GB" dirty="0"/>
          </a:p>
        </p:txBody>
      </p:sp>
      <p:sp>
        <p:nvSpPr>
          <p:cNvPr id="6" name="Text Placeholder 5"/>
          <p:cNvSpPr>
            <a:spLocks noGrp="1"/>
          </p:cNvSpPr>
          <p:nvPr>
            <p:ph type="body" sz="quarter" idx="10"/>
          </p:nvPr>
        </p:nvSpPr>
        <p:spPr>
          <a:xfrm>
            <a:off x="4594457" y="2862078"/>
            <a:ext cx="3195025" cy="831850"/>
          </a:xfrm>
        </p:spPr>
        <p:txBody>
          <a:bodyPr/>
          <a:lstStyle>
            <a:lvl1pPr>
              <a:defRPr sz="3600">
                <a:solidFill>
                  <a:srgbClr val="FFFFFF"/>
                </a:solidFill>
              </a:defRPr>
            </a:lvl1pPr>
          </a:lstStyle>
          <a:p>
            <a:endParaRPr lang="en-GB" dirty="0"/>
          </a:p>
        </p:txBody>
      </p:sp>
      <p:sp>
        <p:nvSpPr>
          <p:cNvPr id="11" name="Picture Placeholder 4"/>
          <p:cNvSpPr>
            <a:spLocks noGrp="1"/>
          </p:cNvSpPr>
          <p:nvPr>
            <p:ph type="pic" sz="quarter" idx="11"/>
          </p:nvPr>
        </p:nvSpPr>
        <p:spPr>
          <a:xfrm>
            <a:off x="863600" y="2699717"/>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2390946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Rounded Rectangle 5"/>
          <p:cNvSpPr>
            <a:spLocks noChangeArrowheads="1"/>
          </p:cNvSpPr>
          <p:nvPr/>
        </p:nvSpPr>
        <p:spPr bwMode="auto">
          <a:xfrm>
            <a:off x="792163" y="2843213"/>
            <a:ext cx="935037" cy="936625"/>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title"/>
          </p:nvPr>
        </p:nvSpPr>
        <p:spPr>
          <a:xfrm>
            <a:off x="1992585" y="2935300"/>
            <a:ext cx="7838181" cy="1502066"/>
          </a:xfrm>
        </p:spPr>
        <p:txBody>
          <a:bodyPr anchor="t"/>
          <a:lstStyle>
            <a:lvl1pPr algn="l">
              <a:defRPr sz="4400" b="0" cap="none">
                <a:solidFill>
                  <a:srgbClr val="FFFFFF"/>
                </a:solidFill>
              </a:defRPr>
            </a:lvl1pPr>
          </a:lstStyle>
          <a:p>
            <a:r>
              <a:rPr lang="en-GB" dirty="0"/>
              <a:t>Click to edit Master title style</a:t>
            </a:r>
          </a:p>
        </p:txBody>
      </p:sp>
      <p:sp>
        <p:nvSpPr>
          <p:cNvPr id="9" name="Picture Placeholder 4"/>
          <p:cNvSpPr>
            <a:spLocks noGrp="1"/>
          </p:cNvSpPr>
          <p:nvPr>
            <p:ph type="pic" sz="quarter" idx="10"/>
          </p:nvPr>
        </p:nvSpPr>
        <p:spPr>
          <a:xfrm>
            <a:off x="791839" y="2851090"/>
            <a:ext cx="936105" cy="928747"/>
          </a:xfrm>
        </p:spPr>
        <p:txBody>
          <a:bodyPr rtlCol="0">
            <a:normAutofit/>
          </a:bodyPr>
          <a:lstStyle>
            <a:lvl1pPr algn="ctr">
              <a:defRPr sz="1200">
                <a:solidFill>
                  <a:srgbClr val="C6093B"/>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2815268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Page">
    <p:spTree>
      <p:nvGrpSpPr>
        <p:cNvPr id="1" name=""/>
        <p:cNvGrpSpPr/>
        <p:nvPr/>
      </p:nvGrpSpPr>
      <p:grpSpPr>
        <a:xfrm>
          <a:off x="0" y="0"/>
          <a:ext cx="0" cy="0"/>
          <a:chOff x="0" y="0"/>
          <a:chExt cx="0" cy="0"/>
        </a:xfrm>
      </p:grpSpPr>
      <p:sp>
        <p:nvSpPr>
          <p:cNvPr id="2" name="Title 1"/>
          <p:cNvSpPr>
            <a:spLocks noGrp="1"/>
          </p:cNvSpPr>
          <p:nvPr>
            <p:ph type="ctrTitle"/>
          </p:nvPr>
        </p:nvSpPr>
        <p:spPr>
          <a:xfrm>
            <a:off x="653425" y="1403350"/>
            <a:ext cx="6290846" cy="868773"/>
          </a:xfrm>
        </p:spPr>
        <p:txBody>
          <a:bodyPr>
            <a:normAutofit/>
          </a:bodyPr>
          <a:lstStyle>
            <a:lvl1pPr>
              <a:defRPr sz="4700" baseline="0">
                <a:solidFill>
                  <a:schemeClr val="bg1"/>
                </a:solidFill>
              </a:defRPr>
            </a:lvl1pPr>
          </a:lstStyle>
          <a:p>
            <a:r>
              <a:rPr lang="en-GB"/>
              <a:t>Click to edit Master title style</a:t>
            </a:r>
            <a:endParaRPr lang="en-US" dirty="0"/>
          </a:p>
        </p:txBody>
      </p:sp>
      <p:sp>
        <p:nvSpPr>
          <p:cNvPr id="3" name="Subtitle 2"/>
          <p:cNvSpPr>
            <a:spLocks noGrp="1"/>
          </p:cNvSpPr>
          <p:nvPr>
            <p:ph type="subTitle" idx="1"/>
          </p:nvPr>
        </p:nvSpPr>
        <p:spPr>
          <a:xfrm>
            <a:off x="715001" y="3180447"/>
            <a:ext cx="4647440" cy="2984518"/>
          </a:xfrm>
        </p:spPr>
        <p:txBody>
          <a:bodyPr/>
          <a:lstStyle>
            <a:lvl1pPr marL="0" indent="0" algn="l">
              <a:buNone/>
              <a:defRPr sz="2800">
                <a:solidFill>
                  <a:schemeClr val="bg1"/>
                </a:solidFill>
                <a:latin typeface="+mn-lt"/>
                <a:cs typeface="Aria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3794429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Slide_2">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5" name="Text Placeholder 4"/>
          <p:cNvSpPr>
            <a:spLocks noGrp="1"/>
          </p:cNvSpPr>
          <p:nvPr>
            <p:ph type="body" sz="quarter" idx="11"/>
          </p:nvPr>
        </p:nvSpPr>
        <p:spPr>
          <a:xfrm>
            <a:off x="1057275" y="1578377"/>
            <a:ext cx="7859713" cy="4301918"/>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40642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lIns="82945" tIns="41473" rIns="82945" bIns="41473"/>
          <a:lstStyle>
            <a:lvl1pPr algn="l">
              <a:defRPr sz="2535">
                <a:solidFill>
                  <a:srgbClr val="C6093B"/>
                </a:solidFill>
                <a:latin typeface="Arial"/>
                <a:cs typeface="Arial"/>
              </a:defRPr>
            </a:lvl1pPr>
          </a:lstStyle>
          <a:p>
            <a:r>
              <a:rPr lang="en-GB"/>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Tree>
    <p:extLst>
      <p:ext uri="{BB962C8B-B14F-4D97-AF65-F5344CB8AC3E}">
        <p14:creationId xmlns:p14="http://schemas.microsoft.com/office/powerpoint/2010/main" val="1781999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_2">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5" name="Text Placeholder 4"/>
          <p:cNvSpPr>
            <a:spLocks noGrp="1"/>
          </p:cNvSpPr>
          <p:nvPr>
            <p:ph type="body" sz="quarter" idx="11"/>
          </p:nvPr>
        </p:nvSpPr>
        <p:spPr>
          <a:xfrm>
            <a:off x="1057275" y="1578377"/>
            <a:ext cx="7859713" cy="4301918"/>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771132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_1">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1057490" y="1578377"/>
            <a:ext cx="7054215" cy="393904"/>
          </a:xfrm>
          <a:prstGeom prst="rect">
            <a:avLst/>
          </a:prstGeom>
        </p:spPr>
        <p:txBody>
          <a:bodyPr/>
          <a:lstStyle>
            <a:lvl1pPr marL="0" indent="0" algn="l">
              <a:buNone/>
              <a:defRPr sz="1800">
                <a:solidFill>
                  <a:srgbClr val="C6093B"/>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a:t>Click to edit Master subtitle style</a:t>
            </a:r>
            <a:endParaRPr lang="en-US" dirty="0"/>
          </a:p>
        </p:txBody>
      </p:sp>
      <p:sp>
        <p:nvSpPr>
          <p:cNvPr id="6" name="Text Placeholder 5"/>
          <p:cNvSpPr>
            <a:spLocks noGrp="1"/>
          </p:cNvSpPr>
          <p:nvPr>
            <p:ph type="body" sz="quarter" idx="11"/>
          </p:nvPr>
        </p:nvSpPr>
        <p:spPr>
          <a:xfrm>
            <a:off x="1057275" y="2063795"/>
            <a:ext cx="7916863" cy="3732094"/>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231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_1">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057490" y="1578377"/>
            <a:ext cx="7054215" cy="393904"/>
          </a:xfrm>
          <a:prstGeom prst="rect">
            <a:avLst/>
          </a:prstGeom>
        </p:spPr>
        <p:txBody>
          <a:bodyPr/>
          <a:lstStyle>
            <a:lvl1pPr marL="0" indent="0" algn="l">
              <a:buNone/>
              <a:defRPr sz="1800">
                <a:solidFill>
                  <a:srgbClr val="EF7D00"/>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1"/>
          </p:nvPr>
        </p:nvSpPr>
        <p:spPr>
          <a:xfrm>
            <a:off x="1057275" y="2063795"/>
            <a:ext cx="7916863" cy="3732094"/>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644619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Grey box Subhead Content">
    <p:spTree>
      <p:nvGrpSpPr>
        <p:cNvPr id="1" name=""/>
        <p:cNvGrpSpPr/>
        <p:nvPr/>
      </p:nvGrpSpPr>
      <p:grpSpPr>
        <a:xfrm>
          <a:off x="0" y="0"/>
          <a:ext cx="0" cy="0"/>
          <a:chOff x="0" y="0"/>
          <a:chExt cx="0" cy="0"/>
        </a:xfrm>
      </p:grpSpPr>
      <p:sp>
        <p:nvSpPr>
          <p:cNvPr id="8" name="Rounded Rectangle 7"/>
          <p:cNvSpPr/>
          <p:nvPr/>
        </p:nvSpPr>
        <p:spPr>
          <a:xfrm>
            <a:off x="876300" y="1619250"/>
            <a:ext cx="4203700" cy="1187450"/>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2232000" y="1708150"/>
            <a:ext cx="2649489" cy="992188"/>
          </a:xfrm>
          <a:prstGeom prst="rect">
            <a:avLst/>
          </a:prstGeom>
        </p:spPr>
        <p:txBody>
          <a:bodyPr/>
          <a:lstStyle>
            <a:lvl1pPr marL="0" indent="0" algn="l">
              <a:buNone/>
              <a:defRPr sz="2000">
                <a:solidFill>
                  <a:srgbClr val="C6093B"/>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a:t>Click to edit Master subtitle style</a:t>
            </a:r>
            <a:endParaRPr lang="en-US" dirty="0"/>
          </a:p>
        </p:txBody>
      </p:sp>
      <p:sp>
        <p:nvSpPr>
          <p:cNvPr id="7" name="Picture Placeholder 6"/>
          <p:cNvSpPr>
            <a:spLocks noGrp="1"/>
          </p:cNvSpPr>
          <p:nvPr>
            <p:ph type="pic" sz="quarter" idx="11"/>
          </p:nvPr>
        </p:nvSpPr>
        <p:spPr>
          <a:xfrm>
            <a:off x="1114039" y="1708150"/>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6" name="Text Placeholder 5"/>
          <p:cNvSpPr>
            <a:spLocks noGrp="1"/>
          </p:cNvSpPr>
          <p:nvPr>
            <p:ph type="body" sz="quarter" idx="12"/>
          </p:nvPr>
        </p:nvSpPr>
        <p:spPr>
          <a:xfrm>
            <a:off x="1057275" y="2996418"/>
            <a:ext cx="7870825" cy="2879464"/>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036603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ed Icon Subhead Content">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7" name="Picture Placeholder 6"/>
          <p:cNvSpPr>
            <a:spLocks noGrp="1"/>
          </p:cNvSpPr>
          <p:nvPr>
            <p:ph type="pic" sz="quarter" idx="11"/>
          </p:nvPr>
        </p:nvSpPr>
        <p:spPr>
          <a:xfrm>
            <a:off x="1114039" y="1507144"/>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4" name="Text Placeholder 3"/>
          <p:cNvSpPr>
            <a:spLocks noGrp="1"/>
          </p:cNvSpPr>
          <p:nvPr>
            <p:ph type="body" sz="quarter" idx="12"/>
          </p:nvPr>
        </p:nvSpPr>
        <p:spPr>
          <a:xfrm>
            <a:off x="1057275" y="2632075"/>
            <a:ext cx="6864350" cy="365125"/>
          </a:xfrm>
          <a:prstGeom prst="rect">
            <a:avLst/>
          </a:prstGeom>
        </p:spPr>
        <p:txBody>
          <a:bodyPr vert="horz"/>
          <a:lstStyle>
            <a:lvl1pPr marL="0" indent="0">
              <a:buNone/>
              <a:defRPr sz="1800">
                <a:solidFill>
                  <a:srgbClr val="C6093B"/>
                </a:solidFill>
              </a:defRPr>
            </a:lvl1pPr>
            <a:lvl2pPr marL="503972" indent="0">
              <a:buNone/>
              <a:defRPr sz="1800">
                <a:solidFill>
                  <a:srgbClr val="C6093B"/>
                </a:solidFill>
              </a:defRPr>
            </a:lvl2pPr>
            <a:lvl3pPr marL="1007943" indent="0">
              <a:buNone/>
              <a:defRPr sz="1800">
                <a:solidFill>
                  <a:srgbClr val="C6093B"/>
                </a:solidFill>
              </a:defRPr>
            </a:lvl3pPr>
            <a:lvl4pPr marL="1511914" indent="0">
              <a:buNone/>
              <a:defRPr sz="1800">
                <a:solidFill>
                  <a:srgbClr val="C6093B"/>
                </a:solidFill>
              </a:defRPr>
            </a:lvl4pPr>
            <a:lvl5pPr marL="2015886" indent="0">
              <a:buNone/>
              <a:defRPr sz="1800">
                <a:solidFill>
                  <a:srgbClr val="C6093B"/>
                </a:solidFill>
              </a:defRPr>
            </a:lvl5pPr>
          </a:lstStyle>
          <a:p>
            <a:pPr lvl="0"/>
            <a:r>
              <a:rPr lang="en-US"/>
              <a:t>Click to edit Master text styles</a:t>
            </a:r>
          </a:p>
        </p:txBody>
      </p:sp>
      <p:sp>
        <p:nvSpPr>
          <p:cNvPr id="5" name="Text Placeholder 4"/>
          <p:cNvSpPr>
            <a:spLocks noGrp="1"/>
          </p:cNvSpPr>
          <p:nvPr>
            <p:ph type="body" sz="quarter" idx="13"/>
          </p:nvPr>
        </p:nvSpPr>
        <p:spPr>
          <a:xfrm>
            <a:off x="1057275" y="3005344"/>
            <a:ext cx="7870825" cy="2776478"/>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38849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Boxed subjects">
    <p:spTree>
      <p:nvGrpSpPr>
        <p:cNvPr id="1" name=""/>
        <p:cNvGrpSpPr/>
        <p:nvPr/>
      </p:nvGrpSpPr>
      <p:grpSpPr>
        <a:xfrm>
          <a:off x="0" y="0"/>
          <a:ext cx="0" cy="0"/>
          <a:chOff x="0" y="0"/>
          <a:chExt cx="0" cy="0"/>
        </a:xfrm>
      </p:grpSpPr>
      <p:sp>
        <p:nvSpPr>
          <p:cNvPr id="11" name="Rounded Rectangle 10"/>
          <p:cNvSpPr/>
          <p:nvPr/>
        </p:nvSpPr>
        <p:spPr>
          <a:xfrm>
            <a:off x="508000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2" name="Rounded Rectangle 11"/>
          <p:cNvSpPr/>
          <p:nvPr/>
        </p:nvSpPr>
        <p:spPr>
          <a:xfrm>
            <a:off x="5080000" y="3738563"/>
            <a:ext cx="3640137"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6" name="Rounded Rectangle 15"/>
          <p:cNvSpPr/>
          <p:nvPr/>
        </p:nvSpPr>
        <p:spPr>
          <a:xfrm>
            <a:off x="116205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7" name="Rounded Rectangle 16"/>
          <p:cNvSpPr/>
          <p:nvPr/>
        </p:nvSpPr>
        <p:spPr>
          <a:xfrm>
            <a:off x="1163638" y="3738563"/>
            <a:ext cx="3638550"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2451427" y="1709799"/>
            <a:ext cx="2106505" cy="1722718"/>
          </a:xfrm>
          <a:prstGeom prst="rect">
            <a:avLst/>
          </a:prstGeom>
        </p:spPr>
        <p:txBody>
          <a:bodyPr/>
          <a:lstStyle>
            <a:lvl1pPr marL="0" indent="0" algn="l">
              <a:buNone/>
              <a:defRPr sz="1800">
                <a:solidFill>
                  <a:srgbClr val="C6093B"/>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a:t>Click to edit Master subtitle style</a:t>
            </a:r>
            <a:endParaRPr lang="en-US" dirty="0"/>
          </a:p>
        </p:txBody>
      </p:sp>
      <p:sp>
        <p:nvSpPr>
          <p:cNvPr id="7" name="Picture Placeholder 6"/>
          <p:cNvSpPr>
            <a:spLocks noGrp="1"/>
          </p:cNvSpPr>
          <p:nvPr>
            <p:ph type="pic" sz="quarter" idx="11"/>
          </p:nvPr>
        </p:nvSpPr>
        <p:spPr>
          <a:xfrm>
            <a:off x="1338549" y="1699206"/>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13" name="Picture Placeholder 6"/>
          <p:cNvSpPr>
            <a:spLocks noGrp="1"/>
          </p:cNvSpPr>
          <p:nvPr>
            <p:ph type="pic" sz="quarter" idx="12"/>
          </p:nvPr>
        </p:nvSpPr>
        <p:spPr>
          <a:xfrm>
            <a:off x="1338549" y="3944783"/>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14" name="Picture Placeholder 6"/>
          <p:cNvSpPr>
            <a:spLocks noGrp="1"/>
          </p:cNvSpPr>
          <p:nvPr>
            <p:ph type="pic" sz="quarter" idx="13"/>
          </p:nvPr>
        </p:nvSpPr>
        <p:spPr>
          <a:xfrm>
            <a:off x="5339152" y="1709799"/>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15" name="Picture Placeholder 6"/>
          <p:cNvSpPr>
            <a:spLocks noGrp="1"/>
          </p:cNvSpPr>
          <p:nvPr>
            <p:ph type="pic" sz="quarter" idx="14"/>
          </p:nvPr>
        </p:nvSpPr>
        <p:spPr>
          <a:xfrm>
            <a:off x="5294432" y="3945045"/>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6" name="Text Placeholder 5"/>
          <p:cNvSpPr>
            <a:spLocks noGrp="1"/>
          </p:cNvSpPr>
          <p:nvPr>
            <p:ph type="body" sz="quarter" idx="15"/>
          </p:nvPr>
        </p:nvSpPr>
        <p:spPr>
          <a:xfrm>
            <a:off x="2451426" y="3945045"/>
            <a:ext cx="2106505" cy="1710167"/>
          </a:xfrm>
          <a:prstGeom prst="rect">
            <a:avLst/>
          </a:prstGeom>
        </p:spPr>
        <p:txBody>
          <a:bodyPr vert="horz"/>
          <a:lstStyle>
            <a:lvl1pPr marL="0" indent="0">
              <a:buNone/>
              <a:defRPr sz="1800">
                <a:solidFill>
                  <a:srgbClr val="C6093B"/>
                </a:solidFill>
              </a:defRPr>
            </a:lvl1pPr>
          </a:lstStyle>
          <a:p>
            <a:pPr lvl="0"/>
            <a:r>
              <a:rPr lang="en-US"/>
              <a:t>Click to edit Master text styles</a:t>
            </a:r>
          </a:p>
        </p:txBody>
      </p:sp>
      <p:sp>
        <p:nvSpPr>
          <p:cNvPr id="18" name="Text Placeholder 17"/>
          <p:cNvSpPr>
            <a:spLocks noGrp="1"/>
          </p:cNvSpPr>
          <p:nvPr>
            <p:ph type="body" sz="quarter" idx="16"/>
          </p:nvPr>
        </p:nvSpPr>
        <p:spPr>
          <a:xfrm>
            <a:off x="6382903" y="1708607"/>
            <a:ext cx="2113983" cy="1723909"/>
          </a:xfrm>
          <a:prstGeom prst="rect">
            <a:avLst/>
          </a:prstGeom>
        </p:spPr>
        <p:txBody>
          <a:bodyPr vert="horz"/>
          <a:lstStyle>
            <a:lvl1pPr marL="0" indent="0">
              <a:buNone/>
              <a:defRPr sz="1800">
                <a:solidFill>
                  <a:srgbClr val="C6093B"/>
                </a:solidFill>
              </a:defRPr>
            </a:lvl1pPr>
            <a:lvl2pPr>
              <a:defRPr sz="1800"/>
            </a:lvl2pPr>
            <a:lvl3pPr>
              <a:defRPr sz="1800"/>
            </a:lvl3pPr>
            <a:lvl4pPr>
              <a:defRPr sz="1800"/>
            </a:lvl4pPr>
            <a:lvl5pPr>
              <a:defRPr sz="1800"/>
            </a:lvl5pPr>
          </a:lstStyle>
          <a:p>
            <a:pPr lvl="0"/>
            <a:r>
              <a:rPr lang="en-US"/>
              <a:t>Click to edit Master text styles</a:t>
            </a:r>
          </a:p>
        </p:txBody>
      </p:sp>
      <p:sp>
        <p:nvSpPr>
          <p:cNvPr id="20" name="Text Placeholder 19"/>
          <p:cNvSpPr>
            <a:spLocks noGrp="1"/>
          </p:cNvSpPr>
          <p:nvPr>
            <p:ph type="body" sz="quarter" idx="17"/>
          </p:nvPr>
        </p:nvSpPr>
        <p:spPr>
          <a:xfrm>
            <a:off x="6382903" y="3944782"/>
            <a:ext cx="2113983" cy="1710429"/>
          </a:xfrm>
          <a:prstGeom prst="rect">
            <a:avLst/>
          </a:prstGeom>
        </p:spPr>
        <p:txBody>
          <a:bodyPr vert="horz"/>
          <a:lstStyle>
            <a:lvl1pPr marL="0" indent="0">
              <a:buNone/>
              <a:defRPr sz="1800">
                <a:solidFill>
                  <a:srgbClr val="C6093B"/>
                </a:solidFill>
              </a:defRPr>
            </a:lvl1pPr>
          </a:lstStyle>
          <a:p>
            <a:pPr lvl="0"/>
            <a:r>
              <a:rPr lang="en-US"/>
              <a:t>Click to edit Master text styles</a:t>
            </a:r>
          </a:p>
        </p:txBody>
      </p:sp>
    </p:spTree>
    <p:extLst>
      <p:ext uri="{BB962C8B-B14F-4D97-AF65-F5344CB8AC3E}">
        <p14:creationId xmlns:p14="http://schemas.microsoft.com/office/powerpoint/2010/main" val="5880099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5" name="Picture Placeholder 4"/>
          <p:cNvSpPr>
            <a:spLocks noGrp="1"/>
          </p:cNvSpPr>
          <p:nvPr>
            <p:ph type="pic" sz="quarter" idx="11"/>
          </p:nvPr>
        </p:nvSpPr>
        <p:spPr>
          <a:xfrm>
            <a:off x="5838092" y="1584325"/>
            <a:ext cx="3691671" cy="4147724"/>
          </a:xfrm>
          <a:prstGeom prst="rect">
            <a:avLst/>
          </a:prstGeom>
        </p:spPr>
        <p:txBody>
          <a:bodyPr vert="horz"/>
          <a:lstStyle>
            <a:lvl1pPr marL="0" indent="0">
              <a:buNone/>
              <a:defRPr sz="1500">
                <a:solidFill>
                  <a:srgbClr val="C6093B"/>
                </a:solidFill>
              </a:defRPr>
            </a:lvl1pPr>
          </a:lstStyle>
          <a:p>
            <a:pPr lvl="0"/>
            <a:r>
              <a:rPr lang="en-US" noProof="0" dirty="0"/>
              <a:t>Click icon to add picture</a:t>
            </a:r>
          </a:p>
        </p:txBody>
      </p:sp>
      <p:sp>
        <p:nvSpPr>
          <p:cNvPr id="4" name="Text Placeholder 3"/>
          <p:cNvSpPr>
            <a:spLocks noGrp="1"/>
          </p:cNvSpPr>
          <p:nvPr>
            <p:ph type="body" sz="quarter" idx="13"/>
          </p:nvPr>
        </p:nvSpPr>
        <p:spPr>
          <a:xfrm>
            <a:off x="503238" y="1584325"/>
            <a:ext cx="5138737" cy="4147724"/>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414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5" name="Table Placeholder 4"/>
          <p:cNvSpPr>
            <a:spLocks noGrp="1"/>
          </p:cNvSpPr>
          <p:nvPr>
            <p:ph type="tbl" sz="quarter" idx="10"/>
          </p:nvPr>
        </p:nvSpPr>
        <p:spPr>
          <a:xfrm>
            <a:off x="503238" y="1514201"/>
            <a:ext cx="8829948" cy="3940667"/>
          </a:xfrm>
          <a:prstGeom prst="rect">
            <a:avLst/>
          </a:prstGeom>
        </p:spPr>
        <p:txBody>
          <a:bodyPr/>
          <a:lstStyle/>
          <a:p>
            <a:r>
              <a:rPr lang="en-US" dirty="0"/>
              <a:t>Click icon to add table</a:t>
            </a:r>
            <a:endParaRPr lang="en-GB" dirty="0"/>
          </a:p>
        </p:txBody>
      </p:sp>
    </p:spTree>
    <p:extLst>
      <p:ext uri="{BB962C8B-B14F-4D97-AF65-F5344CB8AC3E}">
        <p14:creationId xmlns:p14="http://schemas.microsoft.com/office/powerpoint/2010/main" val="10938460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art/Graph">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503239" y="1483895"/>
            <a:ext cx="9025792" cy="3938337"/>
          </a:xfrm>
          <a:prstGeom prst="rect">
            <a:avLst/>
          </a:prstGeom>
        </p:spPr>
        <p:txBody>
          <a:bodyPr/>
          <a:lstStyle/>
          <a:p>
            <a:r>
              <a:rPr lang="en-US" dirty="0"/>
              <a:t>Click icon to add chart</a:t>
            </a:r>
            <a:endParaRPr lang="en-GB" dirty="0"/>
          </a:p>
        </p:txBody>
      </p:sp>
      <p:sp>
        <p:nvSpPr>
          <p:cNvPr id="7"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32751665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3081" y="301752"/>
            <a:ext cx="9068118" cy="1261004"/>
          </a:xfrm>
          <a:prstGeom prst="rect">
            <a:avLst/>
          </a:prstGeom>
        </p:spPr>
        <p:txBody>
          <a:bodyPr/>
          <a:lstStyle/>
          <a:p>
            <a:r>
              <a:rPr lang="en-GB"/>
              <a:t>Click to edit Master title style</a:t>
            </a:r>
            <a:endParaRPr lang="en-US"/>
          </a:p>
        </p:txBody>
      </p:sp>
    </p:spTree>
    <p:extLst>
      <p:ext uri="{BB962C8B-B14F-4D97-AF65-F5344CB8AC3E}">
        <p14:creationId xmlns:p14="http://schemas.microsoft.com/office/powerpoint/2010/main" val="16948001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ver 1">
    <p:spTree>
      <p:nvGrpSpPr>
        <p:cNvPr id="1" name=""/>
        <p:cNvGrpSpPr/>
        <p:nvPr/>
      </p:nvGrpSpPr>
      <p:grpSpPr>
        <a:xfrm>
          <a:off x="0" y="0"/>
          <a:ext cx="0" cy="0"/>
          <a:chOff x="0" y="0"/>
          <a:chExt cx="0" cy="0"/>
        </a:xfrm>
      </p:grpSpPr>
      <p:pic>
        <p:nvPicPr>
          <p:cNvPr id="4" name="Picture 5" descr="white-ericsson-_-LG-logo.pn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92163" y="3567113"/>
            <a:ext cx="3405187"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white-ericsson-_-LG-logo.pn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92163" y="3567113"/>
            <a:ext cx="3405187"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53294" y="2616828"/>
            <a:ext cx="6612784" cy="786068"/>
          </a:xfrm>
        </p:spPr>
        <p:txBody>
          <a:bodyPr>
            <a:noAutofit/>
          </a:bodyPr>
          <a:lstStyle>
            <a:lvl1pPr>
              <a:defRPr sz="4700" baseline="0">
                <a:solidFill>
                  <a:srgbClr val="FFFFFF"/>
                </a:solidFill>
              </a:defRPr>
            </a:lvl1pPr>
          </a:lstStyle>
          <a:p>
            <a:endParaRPr lang="en-US" dirty="0"/>
          </a:p>
        </p:txBody>
      </p:sp>
      <p:sp>
        <p:nvSpPr>
          <p:cNvPr id="11" name="Text Placeholder 10"/>
          <p:cNvSpPr>
            <a:spLocks noGrp="1"/>
          </p:cNvSpPr>
          <p:nvPr>
            <p:ph type="body" sz="quarter" idx="10"/>
          </p:nvPr>
        </p:nvSpPr>
        <p:spPr>
          <a:xfrm>
            <a:off x="648177" y="2133170"/>
            <a:ext cx="4231795" cy="568325"/>
          </a:xfrm>
        </p:spPr>
        <p:txBody>
          <a:bodyPr/>
          <a:lstStyle>
            <a:lvl1pPr>
              <a:defRPr sz="3600"/>
            </a:lvl1pPr>
          </a:lstStyle>
          <a:p>
            <a:endParaRPr lang="en-GB" dirty="0"/>
          </a:p>
        </p:txBody>
      </p:sp>
    </p:spTree>
    <p:extLst>
      <p:ext uri="{BB962C8B-B14F-4D97-AF65-F5344CB8AC3E}">
        <p14:creationId xmlns:p14="http://schemas.microsoft.com/office/powerpoint/2010/main" val="14504106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over 2">
    <p:spTree>
      <p:nvGrpSpPr>
        <p:cNvPr id="1" name=""/>
        <p:cNvGrpSpPr/>
        <p:nvPr/>
      </p:nvGrpSpPr>
      <p:grpSpPr>
        <a:xfrm>
          <a:off x="0" y="0"/>
          <a:ext cx="0" cy="0"/>
          <a:chOff x="0" y="0"/>
          <a:chExt cx="0" cy="0"/>
        </a:xfrm>
      </p:grpSpPr>
      <p:sp>
        <p:nvSpPr>
          <p:cNvPr id="5" name="Oval 5"/>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6" y="3345451"/>
            <a:ext cx="6441583" cy="1479767"/>
          </a:xfrm>
        </p:spPr>
        <p:txBody>
          <a:bodyPr/>
          <a:lstStyle>
            <a:lvl1pPr>
              <a:defRPr sz="5400">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2164508" y="2687860"/>
            <a:ext cx="6414572" cy="547836"/>
          </a:xfrm>
        </p:spPr>
        <p:txBody>
          <a:bodyPr/>
          <a:lstStyle>
            <a:lvl1pPr marL="0" indent="0" algn="l">
              <a:buNone/>
              <a:defRPr sz="3600">
                <a:solidFill>
                  <a:schemeClr val="bg1"/>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GB" dirty="0"/>
              <a:t>Click to edit Master subtitle style</a:t>
            </a:r>
          </a:p>
        </p:txBody>
      </p:sp>
      <p:sp>
        <p:nvSpPr>
          <p:cNvPr id="14" name="Picture Placeholder 4"/>
          <p:cNvSpPr>
            <a:spLocks noGrp="1"/>
          </p:cNvSpPr>
          <p:nvPr>
            <p:ph type="pic" sz="quarter" idx="10"/>
          </p:nvPr>
        </p:nvSpPr>
        <p:spPr>
          <a:xfrm>
            <a:off x="863600" y="2699717"/>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328034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7" name="Line 5"/>
          <p:cNvSpPr>
            <a:spLocks noChangeShapeType="1"/>
          </p:cNvSpPr>
          <p:nvPr/>
        </p:nvSpPr>
        <p:spPr bwMode="auto">
          <a:xfrm>
            <a:off x="4500563" y="3060700"/>
            <a:ext cx="1587" cy="900113"/>
          </a:xfrm>
          <a:prstGeom prst="line">
            <a:avLst/>
          </a:prstGeom>
          <a:noFill/>
          <a:ln w="9525">
            <a:solidFill>
              <a:srgbClr val="FFFF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503972" fontAlgn="auto">
              <a:spcBef>
                <a:spcPts val="0"/>
              </a:spcBef>
              <a:spcAft>
                <a:spcPts val="0"/>
              </a:spcAft>
              <a:defRPr/>
            </a:pPr>
            <a:endParaRPr lang="en-US" dirty="0">
              <a:latin typeface="+mn-lt"/>
              <a:ea typeface="+mn-ea"/>
            </a:endParaRPr>
          </a:p>
        </p:txBody>
      </p:sp>
      <p:sp>
        <p:nvSpPr>
          <p:cNvPr id="8" name="Oval 6"/>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7" y="2778434"/>
            <a:ext cx="2265254" cy="868773"/>
          </a:xfrm>
        </p:spPr>
        <p:txBody>
          <a:bodyPr>
            <a:normAutofit/>
          </a:bodyPr>
          <a:lstStyle>
            <a:lvl1pPr>
              <a:defRPr sz="4700">
                <a:solidFill>
                  <a:schemeClr val="bg1"/>
                </a:solidFill>
              </a:defRPr>
            </a:lvl1pPr>
          </a:lstStyle>
          <a:p>
            <a:endParaRPr lang="en-GB" dirty="0"/>
          </a:p>
        </p:txBody>
      </p:sp>
      <p:sp>
        <p:nvSpPr>
          <p:cNvPr id="6" name="Text Placeholder 5"/>
          <p:cNvSpPr>
            <a:spLocks noGrp="1"/>
          </p:cNvSpPr>
          <p:nvPr>
            <p:ph type="body" sz="quarter" idx="10"/>
          </p:nvPr>
        </p:nvSpPr>
        <p:spPr>
          <a:xfrm>
            <a:off x="4594457" y="2862078"/>
            <a:ext cx="3195025" cy="831850"/>
          </a:xfrm>
        </p:spPr>
        <p:txBody>
          <a:bodyPr/>
          <a:lstStyle>
            <a:lvl1pPr>
              <a:defRPr sz="3600">
                <a:solidFill>
                  <a:srgbClr val="FFFFFF"/>
                </a:solidFill>
              </a:defRPr>
            </a:lvl1pPr>
          </a:lstStyle>
          <a:p>
            <a:endParaRPr lang="en-GB" dirty="0"/>
          </a:p>
        </p:txBody>
      </p:sp>
      <p:sp>
        <p:nvSpPr>
          <p:cNvPr id="11" name="Picture Placeholder 4"/>
          <p:cNvSpPr>
            <a:spLocks noGrp="1"/>
          </p:cNvSpPr>
          <p:nvPr>
            <p:ph type="pic" sz="quarter" idx="11"/>
          </p:nvPr>
        </p:nvSpPr>
        <p:spPr>
          <a:xfrm>
            <a:off x="863600" y="2699717"/>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3150997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y box Subhead Content">
    <p:spTree>
      <p:nvGrpSpPr>
        <p:cNvPr id="1" name=""/>
        <p:cNvGrpSpPr/>
        <p:nvPr/>
      </p:nvGrpSpPr>
      <p:grpSpPr>
        <a:xfrm>
          <a:off x="0" y="0"/>
          <a:ext cx="0" cy="0"/>
          <a:chOff x="0" y="0"/>
          <a:chExt cx="0" cy="0"/>
        </a:xfrm>
      </p:grpSpPr>
      <p:sp>
        <p:nvSpPr>
          <p:cNvPr id="8" name="Rounded Rectangle 7"/>
          <p:cNvSpPr/>
          <p:nvPr/>
        </p:nvSpPr>
        <p:spPr>
          <a:xfrm>
            <a:off x="876300" y="1619250"/>
            <a:ext cx="4203700" cy="1187450"/>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232000" y="1708150"/>
            <a:ext cx="2649489" cy="992188"/>
          </a:xfrm>
          <a:prstGeom prst="rect">
            <a:avLst/>
          </a:prstGeom>
        </p:spPr>
        <p:txBody>
          <a:bodyPr/>
          <a:lstStyle>
            <a:lvl1pPr marL="0" indent="0" algn="l">
              <a:buNone/>
              <a:defRPr sz="2000">
                <a:solidFill>
                  <a:srgbClr val="EF7D00"/>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dirty="0"/>
              <a:t>Click to edit Master subtitle style</a:t>
            </a:r>
          </a:p>
        </p:txBody>
      </p:sp>
      <p:sp>
        <p:nvSpPr>
          <p:cNvPr id="7" name="Picture Placeholder 6"/>
          <p:cNvSpPr>
            <a:spLocks noGrp="1"/>
          </p:cNvSpPr>
          <p:nvPr>
            <p:ph type="pic" sz="quarter" idx="11"/>
          </p:nvPr>
        </p:nvSpPr>
        <p:spPr>
          <a:xfrm>
            <a:off x="1114039" y="1708150"/>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6" name="Text Placeholder 5"/>
          <p:cNvSpPr>
            <a:spLocks noGrp="1"/>
          </p:cNvSpPr>
          <p:nvPr>
            <p:ph type="body" sz="quarter" idx="12"/>
          </p:nvPr>
        </p:nvSpPr>
        <p:spPr>
          <a:xfrm>
            <a:off x="1057275" y="2996418"/>
            <a:ext cx="7870825" cy="2879464"/>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19573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Rounded Rectangle 5"/>
          <p:cNvSpPr>
            <a:spLocks noChangeArrowheads="1"/>
          </p:cNvSpPr>
          <p:nvPr/>
        </p:nvSpPr>
        <p:spPr bwMode="auto">
          <a:xfrm>
            <a:off x="792163" y="2843213"/>
            <a:ext cx="935037" cy="936625"/>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title"/>
          </p:nvPr>
        </p:nvSpPr>
        <p:spPr>
          <a:xfrm>
            <a:off x="1992585" y="2935300"/>
            <a:ext cx="7838181" cy="1502066"/>
          </a:xfrm>
        </p:spPr>
        <p:txBody>
          <a:bodyPr anchor="t"/>
          <a:lstStyle>
            <a:lvl1pPr algn="l">
              <a:defRPr sz="4400" b="0" cap="none">
                <a:solidFill>
                  <a:srgbClr val="FFFFFF"/>
                </a:solidFill>
              </a:defRPr>
            </a:lvl1pPr>
          </a:lstStyle>
          <a:p>
            <a:r>
              <a:rPr lang="en-GB" dirty="0"/>
              <a:t>Click to edit Master title style</a:t>
            </a:r>
          </a:p>
        </p:txBody>
      </p:sp>
      <p:sp>
        <p:nvSpPr>
          <p:cNvPr id="9" name="Picture Placeholder 4"/>
          <p:cNvSpPr>
            <a:spLocks noGrp="1"/>
          </p:cNvSpPr>
          <p:nvPr>
            <p:ph type="pic" sz="quarter" idx="10"/>
          </p:nvPr>
        </p:nvSpPr>
        <p:spPr>
          <a:xfrm>
            <a:off x="791839" y="2851090"/>
            <a:ext cx="936105" cy="928747"/>
          </a:xfrm>
        </p:spPr>
        <p:txBody>
          <a:bodyPr rtlCol="0">
            <a:normAutofit/>
          </a:bodyPr>
          <a:lstStyle>
            <a:lvl1pPr algn="ctr">
              <a:defRPr sz="1200">
                <a:solidFill>
                  <a:srgbClr val="C6093B"/>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523057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losing Page">
    <p:spTree>
      <p:nvGrpSpPr>
        <p:cNvPr id="1" name=""/>
        <p:cNvGrpSpPr/>
        <p:nvPr/>
      </p:nvGrpSpPr>
      <p:grpSpPr>
        <a:xfrm>
          <a:off x="0" y="0"/>
          <a:ext cx="0" cy="0"/>
          <a:chOff x="0" y="0"/>
          <a:chExt cx="0" cy="0"/>
        </a:xfrm>
      </p:grpSpPr>
      <p:sp>
        <p:nvSpPr>
          <p:cNvPr id="2" name="Title 1"/>
          <p:cNvSpPr>
            <a:spLocks noGrp="1"/>
          </p:cNvSpPr>
          <p:nvPr>
            <p:ph type="ctrTitle"/>
          </p:nvPr>
        </p:nvSpPr>
        <p:spPr>
          <a:xfrm>
            <a:off x="653425" y="1403350"/>
            <a:ext cx="6290846" cy="868773"/>
          </a:xfrm>
        </p:spPr>
        <p:txBody>
          <a:bodyPr>
            <a:normAutofit/>
          </a:bodyPr>
          <a:lstStyle>
            <a:lvl1pPr>
              <a:defRPr sz="4700" baseline="0">
                <a:solidFill>
                  <a:schemeClr val="bg1"/>
                </a:solidFill>
              </a:defRPr>
            </a:lvl1pPr>
          </a:lstStyle>
          <a:p>
            <a:r>
              <a:rPr lang="en-GB"/>
              <a:t>Click to edit Master title style</a:t>
            </a:r>
            <a:endParaRPr lang="en-US" dirty="0"/>
          </a:p>
        </p:txBody>
      </p:sp>
      <p:sp>
        <p:nvSpPr>
          <p:cNvPr id="3" name="Subtitle 2"/>
          <p:cNvSpPr>
            <a:spLocks noGrp="1"/>
          </p:cNvSpPr>
          <p:nvPr>
            <p:ph type="subTitle" idx="1"/>
          </p:nvPr>
        </p:nvSpPr>
        <p:spPr>
          <a:xfrm>
            <a:off x="715001" y="3180447"/>
            <a:ext cx="4647440" cy="2984518"/>
          </a:xfrm>
        </p:spPr>
        <p:txBody>
          <a:bodyPr/>
          <a:lstStyle>
            <a:lvl1pPr marL="0" indent="0" algn="l">
              <a:buNone/>
              <a:defRPr sz="2800">
                <a:solidFill>
                  <a:schemeClr val="bg1"/>
                </a:solidFill>
                <a:latin typeface="+mn-lt"/>
                <a:cs typeface="Aria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9368693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Oval 12"/>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pic>
        <p:nvPicPr>
          <p:cNvPr id="7" name="Picture 6" descr="Blue-title-slide.png"/>
          <p:cNvPicPr>
            <a:picLocks noChangeAspect="1"/>
          </p:cNvPicPr>
          <p:nvPr userDrawn="1"/>
        </p:nvPicPr>
        <p:blipFill>
          <a:blip r:embed="rId2"/>
          <a:stretch>
            <a:fillRect/>
          </a:stretch>
        </p:blipFill>
        <p:spPr>
          <a:xfrm>
            <a:off x="0" y="-19548"/>
            <a:ext cx="10077450" cy="7571477"/>
          </a:xfrm>
          <a:prstGeom prst="rect">
            <a:avLst/>
          </a:prstGeom>
        </p:spPr>
      </p:pic>
    </p:spTree>
    <p:extLst>
      <p:ext uri="{BB962C8B-B14F-4D97-AF65-F5344CB8AC3E}">
        <p14:creationId xmlns:p14="http://schemas.microsoft.com/office/powerpoint/2010/main" val="982409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37497" y="3117105"/>
            <a:ext cx="6290846" cy="868773"/>
          </a:xfrm>
        </p:spPr>
        <p:txBody>
          <a:bodyPr>
            <a:normAutofit/>
          </a:bodyPr>
          <a:lstStyle>
            <a:lvl1pPr>
              <a:tabLst>
                <a:tab pos="797810" algn="l"/>
                <a:tab pos="1595620" algn="l"/>
                <a:tab pos="2393431" algn="l"/>
                <a:tab pos="3191241" algn="l"/>
                <a:tab pos="3989051" algn="l"/>
                <a:tab pos="4786861" algn="l"/>
              </a:tabLst>
              <a:defRPr sz="4739">
                <a:solidFill>
                  <a:schemeClr val="bg1"/>
                </a:solidFill>
              </a:defRPr>
            </a:lvl1pPr>
          </a:lstStyle>
          <a:p>
            <a:pPr>
              <a:tabLst>
                <a:tab pos="723900" algn="l"/>
                <a:tab pos="1447800" algn="l"/>
                <a:tab pos="2171700" algn="l"/>
                <a:tab pos="2895600" algn="l"/>
                <a:tab pos="3619500" algn="l"/>
                <a:tab pos="4343400" algn="l"/>
              </a:tabLst>
            </a:pPr>
            <a:r>
              <a:rPr lang="en-GB" sz="4739" dirty="0">
                <a:solidFill>
                  <a:srgbClr val="FFFFFF"/>
                </a:solidFill>
                <a:latin typeface="Arial Bold" charset="0"/>
              </a:rPr>
              <a:t>Hospitality Solutions</a:t>
            </a:r>
          </a:p>
        </p:txBody>
      </p:sp>
      <p:sp>
        <p:nvSpPr>
          <p:cNvPr id="3" name="Subtitle 2"/>
          <p:cNvSpPr>
            <a:spLocks noGrp="1"/>
          </p:cNvSpPr>
          <p:nvPr>
            <p:ph type="subTitle" idx="1"/>
          </p:nvPr>
        </p:nvSpPr>
        <p:spPr>
          <a:xfrm>
            <a:off x="2164508" y="2687860"/>
            <a:ext cx="6055322" cy="547836"/>
          </a:xfrm>
        </p:spPr>
        <p:txBody>
          <a:bodyPr/>
          <a:lstStyle>
            <a:lvl1pPr marL="0" indent="0" algn="l">
              <a:buNone/>
              <a:tabLst>
                <a:tab pos="797810" algn="l"/>
                <a:tab pos="1595620" algn="l"/>
                <a:tab pos="2393431" algn="l"/>
                <a:tab pos="3191241" algn="l"/>
                <a:tab pos="3989051" algn="l"/>
                <a:tab pos="4786861" algn="l"/>
                <a:tab pos="5584671" algn="l"/>
                <a:tab pos="6382482" algn="l"/>
              </a:tabLst>
              <a:defRPr sz="3637">
                <a:solidFill>
                  <a:schemeClr val="tx1">
                    <a:tint val="75000"/>
                  </a:schemeClr>
                </a:solidFill>
              </a:defRPr>
            </a:lvl1pPr>
            <a:lvl2pPr marL="503725" indent="0" algn="ctr">
              <a:buNone/>
              <a:defRPr>
                <a:solidFill>
                  <a:schemeClr val="tx1">
                    <a:tint val="75000"/>
                  </a:schemeClr>
                </a:solidFill>
              </a:defRPr>
            </a:lvl2pPr>
            <a:lvl3pPr marL="1007447" indent="0" algn="ctr">
              <a:buNone/>
              <a:defRPr>
                <a:solidFill>
                  <a:schemeClr val="tx1">
                    <a:tint val="75000"/>
                  </a:schemeClr>
                </a:solidFill>
              </a:defRPr>
            </a:lvl3pPr>
            <a:lvl4pPr marL="1511171" indent="0" algn="ctr">
              <a:buNone/>
              <a:defRPr>
                <a:solidFill>
                  <a:schemeClr val="tx1">
                    <a:tint val="75000"/>
                  </a:schemeClr>
                </a:solidFill>
              </a:defRPr>
            </a:lvl4pPr>
            <a:lvl5pPr marL="2014893" indent="0" algn="ctr">
              <a:buNone/>
              <a:defRPr>
                <a:solidFill>
                  <a:schemeClr val="tx1">
                    <a:tint val="75000"/>
                  </a:schemeClr>
                </a:solidFill>
              </a:defRPr>
            </a:lvl5pPr>
            <a:lvl6pPr marL="2518617" indent="0" algn="ctr">
              <a:buNone/>
              <a:defRPr>
                <a:solidFill>
                  <a:schemeClr val="tx1">
                    <a:tint val="75000"/>
                  </a:schemeClr>
                </a:solidFill>
              </a:defRPr>
            </a:lvl6pPr>
            <a:lvl7pPr marL="3022340" indent="0" algn="ctr">
              <a:buNone/>
              <a:defRPr>
                <a:solidFill>
                  <a:schemeClr val="tx1">
                    <a:tint val="75000"/>
                  </a:schemeClr>
                </a:solidFill>
              </a:defRPr>
            </a:lvl7pPr>
            <a:lvl8pPr marL="3526063" indent="0" algn="ctr">
              <a:buNone/>
              <a:defRPr>
                <a:solidFill>
                  <a:schemeClr val="tx1">
                    <a:tint val="75000"/>
                  </a:schemeClr>
                </a:solidFill>
              </a:defRPr>
            </a:lvl8pPr>
            <a:lvl9pPr marL="4029787" indent="0" algn="ctr">
              <a:buNone/>
              <a:defRPr>
                <a:solidFill>
                  <a:schemeClr val="tx1">
                    <a:tint val="75000"/>
                  </a:schemeClr>
                </a:solidFill>
              </a:defRPr>
            </a:lvl9pPr>
          </a:lstStyle>
          <a:p>
            <a:pPr>
              <a:tabLst>
                <a:tab pos="723900" algn="l"/>
                <a:tab pos="1447800" algn="l"/>
                <a:tab pos="2171700" algn="l"/>
                <a:tab pos="2895600" algn="l"/>
                <a:tab pos="3619500" algn="l"/>
                <a:tab pos="4343400" algn="l"/>
                <a:tab pos="5067300" algn="l"/>
                <a:tab pos="5791200" algn="l"/>
              </a:tabLst>
            </a:pPr>
            <a:r>
              <a:rPr lang="en-GB" sz="2645">
                <a:solidFill>
                  <a:srgbClr val="FFFFFF"/>
                </a:solidFill>
              </a:rPr>
              <a:t>Click to edit Master subtitle style</a:t>
            </a:r>
            <a:endParaRPr lang="en-GB" sz="2645" dirty="0">
              <a:solidFill>
                <a:srgbClr val="FFFFFF"/>
              </a:solidFill>
            </a:endParaRPr>
          </a:p>
        </p:txBody>
      </p:sp>
      <p:sp>
        <p:nvSpPr>
          <p:cNvPr id="13" name="Oval 12"/>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6" name="Text Placeholder 5"/>
          <p:cNvSpPr>
            <a:spLocks noGrp="1"/>
          </p:cNvSpPr>
          <p:nvPr>
            <p:ph type="body" sz="quarter" idx="10" hasCustomPrompt="1"/>
          </p:nvPr>
        </p:nvSpPr>
        <p:spPr>
          <a:xfrm>
            <a:off x="2140672" y="3940078"/>
            <a:ext cx="5110012" cy="831850"/>
          </a:xfrm>
        </p:spPr>
        <p:txBody>
          <a:bodyPr/>
          <a:lstStyle>
            <a:lvl1pPr>
              <a:tabLst>
                <a:tab pos="797810" algn="l"/>
                <a:tab pos="1595620" algn="l"/>
                <a:tab pos="2393431" algn="l"/>
                <a:tab pos="3191241" algn="l"/>
              </a:tabLst>
              <a:defRPr sz="3637"/>
            </a:lvl1pPr>
          </a:lstStyle>
          <a:p>
            <a:pPr>
              <a:tabLst>
                <a:tab pos="723900" algn="l"/>
                <a:tab pos="1447800" algn="l"/>
                <a:tab pos="2171700" algn="l"/>
                <a:tab pos="2895600" algn="l"/>
              </a:tabLst>
            </a:pPr>
            <a:r>
              <a:rPr lang="en-GB" sz="3968" dirty="0">
                <a:solidFill>
                  <a:srgbClr val="FFFFFF"/>
                </a:solidFill>
              </a:rPr>
              <a:t>Sales Overview</a:t>
            </a:r>
          </a:p>
        </p:txBody>
      </p:sp>
      <p:sp>
        <p:nvSpPr>
          <p:cNvPr id="11" name="Picture Placeholder 4"/>
          <p:cNvSpPr>
            <a:spLocks noGrp="1"/>
          </p:cNvSpPr>
          <p:nvPr>
            <p:ph type="pic" sz="quarter" idx="11"/>
          </p:nvPr>
        </p:nvSpPr>
        <p:spPr>
          <a:xfrm>
            <a:off x="863603" y="2699720"/>
            <a:ext cx="1081088" cy="1080121"/>
          </a:xfrm>
        </p:spPr>
        <p:txBody>
          <a:bodyPr>
            <a:normAutofit/>
          </a:bodyPr>
          <a:lstStyle>
            <a:lvl1pPr algn="ctr">
              <a:defRPr sz="1212">
                <a:solidFill>
                  <a:srgbClr val="FFFFFF"/>
                </a:solidFill>
              </a:defRPr>
            </a:lvl1pPr>
          </a:lstStyle>
          <a:p>
            <a:r>
              <a:rPr lang="en-GB" dirty="0"/>
              <a:t>Drag picture to placeholder or click icon to add</a:t>
            </a:r>
            <a:endParaRPr lang="en-US" dirty="0"/>
          </a:p>
        </p:txBody>
      </p:sp>
    </p:spTree>
    <p:extLst>
      <p:ext uri="{BB962C8B-B14F-4D97-AF65-F5344CB8AC3E}">
        <p14:creationId xmlns:p14="http://schemas.microsoft.com/office/powerpoint/2010/main" val="31931667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37500" y="2778434"/>
            <a:ext cx="2265254" cy="868773"/>
          </a:xfrm>
        </p:spPr>
        <p:txBody>
          <a:bodyPr>
            <a:normAutofit/>
          </a:bodyPr>
          <a:lstStyle>
            <a:lvl1pPr>
              <a:tabLst>
                <a:tab pos="797810" algn="l"/>
                <a:tab pos="1595620" algn="l"/>
                <a:tab pos="2393431" algn="l"/>
                <a:tab pos="3191241" algn="l"/>
                <a:tab pos="3989051" algn="l"/>
                <a:tab pos="4786861" algn="l"/>
              </a:tabLst>
              <a:defRPr sz="4739">
                <a:solidFill>
                  <a:schemeClr val="bg1"/>
                </a:solidFill>
              </a:defRPr>
            </a:lvl1pPr>
          </a:lstStyle>
          <a:p>
            <a:pPr>
              <a:tabLst>
                <a:tab pos="723900" algn="l"/>
                <a:tab pos="1447800" algn="l"/>
                <a:tab pos="2171700" algn="l"/>
                <a:tab pos="2895600" algn="l"/>
                <a:tab pos="3619500" algn="l"/>
                <a:tab pos="4343400" algn="l"/>
              </a:tabLst>
            </a:pPr>
            <a:r>
              <a:rPr lang="en-GB" sz="4739" dirty="0">
                <a:solidFill>
                  <a:srgbClr val="FFFFFF"/>
                </a:solidFill>
                <a:latin typeface="Arial Bold" charset="0"/>
              </a:rPr>
              <a:t>eMG80</a:t>
            </a:r>
          </a:p>
        </p:txBody>
      </p:sp>
      <p:sp>
        <p:nvSpPr>
          <p:cNvPr id="3" name="Subtitle 2"/>
          <p:cNvSpPr>
            <a:spLocks noGrp="1"/>
          </p:cNvSpPr>
          <p:nvPr>
            <p:ph type="subTitle" idx="1" hasCustomPrompt="1"/>
          </p:nvPr>
        </p:nvSpPr>
        <p:spPr>
          <a:xfrm>
            <a:off x="2195296" y="3498222"/>
            <a:ext cx="2399160" cy="547836"/>
          </a:xfrm>
        </p:spPr>
        <p:txBody>
          <a:bodyPr/>
          <a:lstStyle>
            <a:lvl1pPr marL="0" marR="0" indent="0" algn="l" defTabSz="503725" rtl="0" eaLnBrk="1" fontAlgn="auto" latinLnBrk="0" hangingPunct="1">
              <a:lnSpc>
                <a:spcPct val="100000"/>
              </a:lnSpc>
              <a:spcBef>
                <a:spcPct val="20000"/>
              </a:spcBef>
              <a:spcAft>
                <a:spcPts val="0"/>
              </a:spcAft>
              <a:buClrTx/>
              <a:buSzTx/>
              <a:buFont typeface="Arial"/>
              <a:buNone/>
              <a:tabLst>
                <a:tab pos="797810" algn="l"/>
                <a:tab pos="1595620" algn="l"/>
                <a:tab pos="2393431" algn="l"/>
                <a:tab pos="3191241" algn="l"/>
                <a:tab pos="3989051" algn="l"/>
                <a:tab pos="4786861" algn="l"/>
                <a:tab pos="5584671" algn="l"/>
                <a:tab pos="6382482" algn="l"/>
              </a:tabLst>
              <a:defRPr sz="3637">
                <a:solidFill>
                  <a:schemeClr val="tx1">
                    <a:tint val="75000"/>
                  </a:schemeClr>
                </a:solidFill>
              </a:defRPr>
            </a:lvl1pPr>
            <a:lvl2pPr marL="503725" indent="0" algn="ctr">
              <a:buNone/>
              <a:defRPr>
                <a:solidFill>
                  <a:schemeClr val="tx1">
                    <a:tint val="75000"/>
                  </a:schemeClr>
                </a:solidFill>
              </a:defRPr>
            </a:lvl2pPr>
            <a:lvl3pPr marL="1007447" indent="0" algn="ctr">
              <a:buNone/>
              <a:defRPr>
                <a:solidFill>
                  <a:schemeClr val="tx1">
                    <a:tint val="75000"/>
                  </a:schemeClr>
                </a:solidFill>
              </a:defRPr>
            </a:lvl3pPr>
            <a:lvl4pPr marL="1511171" indent="0" algn="ctr">
              <a:buNone/>
              <a:defRPr>
                <a:solidFill>
                  <a:schemeClr val="tx1">
                    <a:tint val="75000"/>
                  </a:schemeClr>
                </a:solidFill>
              </a:defRPr>
            </a:lvl4pPr>
            <a:lvl5pPr marL="2014893" indent="0" algn="ctr">
              <a:buNone/>
              <a:defRPr>
                <a:solidFill>
                  <a:schemeClr val="tx1">
                    <a:tint val="75000"/>
                  </a:schemeClr>
                </a:solidFill>
              </a:defRPr>
            </a:lvl5pPr>
            <a:lvl6pPr marL="2518617" indent="0" algn="ctr">
              <a:buNone/>
              <a:defRPr>
                <a:solidFill>
                  <a:schemeClr val="tx1">
                    <a:tint val="75000"/>
                  </a:schemeClr>
                </a:solidFill>
              </a:defRPr>
            </a:lvl6pPr>
            <a:lvl7pPr marL="3022340" indent="0" algn="ctr">
              <a:buNone/>
              <a:defRPr>
                <a:solidFill>
                  <a:schemeClr val="tx1">
                    <a:tint val="75000"/>
                  </a:schemeClr>
                </a:solidFill>
              </a:defRPr>
            </a:lvl7pPr>
            <a:lvl8pPr marL="3526063" indent="0" algn="ctr">
              <a:buNone/>
              <a:defRPr>
                <a:solidFill>
                  <a:schemeClr val="tx1">
                    <a:tint val="75000"/>
                  </a:schemeClr>
                </a:solidFill>
              </a:defRPr>
            </a:lvl8pPr>
            <a:lvl9pPr marL="4029787" indent="0" algn="ctr">
              <a:buNone/>
              <a:defRPr>
                <a:solidFill>
                  <a:schemeClr val="tx1">
                    <a:tint val="75000"/>
                  </a:schemeClr>
                </a:solidFill>
              </a:defRPr>
            </a:lvl9pPr>
          </a:lstStyle>
          <a:p>
            <a:pPr>
              <a:tabLst>
                <a:tab pos="723900" algn="l"/>
                <a:tab pos="1447800" algn="l"/>
                <a:tab pos="2171700" algn="l"/>
                <a:tab pos="2895600" algn="l"/>
                <a:tab pos="3619500" algn="l"/>
                <a:tab pos="4343400" algn="l"/>
                <a:tab pos="5067300" algn="l"/>
                <a:tab pos="5791200" algn="l"/>
              </a:tabLst>
            </a:pPr>
            <a:r>
              <a:rPr lang="en-GB" sz="2645" dirty="0">
                <a:solidFill>
                  <a:srgbClr val="FFFFFF"/>
                </a:solidFill>
              </a:rPr>
              <a:t>2014</a:t>
            </a:r>
          </a:p>
          <a:p>
            <a:pPr>
              <a:tabLst>
                <a:tab pos="723900" algn="l"/>
                <a:tab pos="1447800" algn="l"/>
                <a:tab pos="2171700" algn="l"/>
                <a:tab pos="2895600" algn="l"/>
                <a:tab pos="3619500" algn="l"/>
                <a:tab pos="4343400" algn="l"/>
                <a:tab pos="5067300" algn="l"/>
                <a:tab pos="5791200" algn="l"/>
              </a:tabLst>
            </a:pPr>
            <a:endParaRPr lang="en-GB" sz="2645" dirty="0">
              <a:solidFill>
                <a:srgbClr val="FFFFFF"/>
              </a:solidFill>
            </a:endParaRPr>
          </a:p>
        </p:txBody>
      </p:sp>
      <p:sp>
        <p:nvSpPr>
          <p:cNvPr id="9" name="Line 5"/>
          <p:cNvSpPr>
            <a:spLocks noChangeShapeType="1"/>
          </p:cNvSpPr>
          <p:nvPr/>
        </p:nvSpPr>
        <p:spPr bwMode="auto">
          <a:xfrm>
            <a:off x="4500387" y="3060703"/>
            <a:ext cx="1587" cy="900113"/>
          </a:xfrm>
          <a:prstGeom prst="line">
            <a:avLst/>
          </a:prstGeom>
          <a:noFill/>
          <a:ln w="9525">
            <a:solidFill>
              <a:srgbClr val="FFFFFF"/>
            </a:solidFill>
            <a:round/>
            <a:headEnd/>
            <a:tailEnd/>
          </a:ln>
          <a:effectLst/>
          <a:extLst>
            <a:ext uri="{909E8E84-426E-40dd-AFC4-6F175D3DCCD1}">
              <a14:hiddenFill xmlns="" xmlns:a14="http://schemas.microsoft.com/office/drawing/2010/main" xmlns:mv="urn:schemas-microsoft-com:mac:vml" xmlns:mc="http://schemas.openxmlformats.org/markup-compatibility/2006">
                <a:noFill/>
              </a14:hiddenFill>
            </a:ex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txBody>
          <a:bodyPr lIns="91392" tIns="45697" rIns="91392" bIns="45697"/>
          <a:lstStyle/>
          <a:p>
            <a:pPr defTabSz="503880" fontAlgn="auto">
              <a:spcBef>
                <a:spcPts val="0"/>
              </a:spcBef>
              <a:spcAft>
                <a:spcPts val="0"/>
              </a:spcAft>
            </a:pPr>
            <a:endParaRPr lang="en-US" sz="1984" dirty="0">
              <a:solidFill>
                <a:srgbClr val="999999"/>
              </a:solidFill>
              <a:latin typeface="Arial"/>
              <a:ea typeface="+mn-ea"/>
            </a:endParaRPr>
          </a:p>
        </p:txBody>
      </p:sp>
      <p:sp>
        <p:nvSpPr>
          <p:cNvPr id="13" name="Oval 12"/>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6" name="Text Placeholder 5"/>
          <p:cNvSpPr>
            <a:spLocks noGrp="1"/>
          </p:cNvSpPr>
          <p:nvPr>
            <p:ph type="body" sz="quarter" idx="10" hasCustomPrompt="1"/>
          </p:nvPr>
        </p:nvSpPr>
        <p:spPr>
          <a:xfrm>
            <a:off x="4594457" y="2862078"/>
            <a:ext cx="3195026" cy="831850"/>
          </a:xfrm>
        </p:spPr>
        <p:txBody>
          <a:bodyPr/>
          <a:lstStyle>
            <a:lvl1pPr>
              <a:tabLst>
                <a:tab pos="797810" algn="l"/>
                <a:tab pos="1595620" algn="l"/>
                <a:tab pos="2393431" algn="l"/>
                <a:tab pos="3191241" algn="l"/>
              </a:tabLst>
              <a:defRPr sz="3637"/>
            </a:lvl1pPr>
          </a:lstStyle>
          <a:p>
            <a:pPr>
              <a:tabLst>
                <a:tab pos="723900" algn="l"/>
                <a:tab pos="1447800" algn="l"/>
                <a:tab pos="2171700" algn="l"/>
                <a:tab pos="2895600" algn="l"/>
              </a:tabLst>
            </a:pPr>
            <a:r>
              <a:rPr lang="en-GB" sz="3968" dirty="0">
                <a:solidFill>
                  <a:srgbClr val="FFFFFF"/>
                </a:solidFill>
              </a:rPr>
              <a:t>Overview</a:t>
            </a:r>
          </a:p>
        </p:txBody>
      </p:sp>
      <p:sp>
        <p:nvSpPr>
          <p:cNvPr id="11" name="Picture Placeholder 4"/>
          <p:cNvSpPr>
            <a:spLocks noGrp="1"/>
          </p:cNvSpPr>
          <p:nvPr>
            <p:ph type="pic" sz="quarter" idx="11"/>
          </p:nvPr>
        </p:nvSpPr>
        <p:spPr>
          <a:xfrm>
            <a:off x="863603" y="2699720"/>
            <a:ext cx="1081088" cy="1080121"/>
          </a:xfrm>
        </p:spPr>
        <p:txBody>
          <a:bodyPr>
            <a:normAutofit/>
          </a:bodyPr>
          <a:lstStyle>
            <a:lvl1pPr algn="ctr">
              <a:defRPr sz="1212">
                <a:solidFill>
                  <a:srgbClr val="FFFFFF"/>
                </a:solidFill>
              </a:defRPr>
            </a:lvl1pPr>
          </a:lstStyle>
          <a:p>
            <a:r>
              <a:rPr lang="en-GB" dirty="0"/>
              <a:t>Drag picture to placeholder or click icon to add</a:t>
            </a:r>
            <a:endParaRPr lang="en-US" dirty="0"/>
          </a:p>
        </p:txBody>
      </p:sp>
    </p:spTree>
    <p:extLst>
      <p:ext uri="{BB962C8B-B14F-4D97-AF65-F5344CB8AC3E}">
        <p14:creationId xmlns:p14="http://schemas.microsoft.com/office/powerpoint/2010/main" val="10027652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3294" y="2616828"/>
            <a:ext cx="6612784" cy="786068"/>
          </a:xfrm>
        </p:spPr>
        <p:txBody>
          <a:bodyPr>
            <a:noAutofit/>
          </a:bodyPr>
          <a:lstStyle>
            <a:lvl1pPr>
              <a:defRPr sz="4739" baseline="0">
                <a:solidFill>
                  <a:srgbClr val="FFFFFF"/>
                </a:solidFill>
              </a:defRPr>
            </a:lvl1pPr>
          </a:lstStyle>
          <a:p>
            <a:r>
              <a:rPr lang="en-US" dirty="0"/>
              <a:t>Ericsson-LG Portfolio</a:t>
            </a:r>
          </a:p>
        </p:txBody>
      </p:sp>
      <p:sp>
        <p:nvSpPr>
          <p:cNvPr id="11" name="Text Placeholder 10"/>
          <p:cNvSpPr>
            <a:spLocks noGrp="1"/>
          </p:cNvSpPr>
          <p:nvPr>
            <p:ph type="body" sz="quarter" idx="10" hasCustomPrompt="1"/>
          </p:nvPr>
        </p:nvSpPr>
        <p:spPr>
          <a:xfrm>
            <a:off x="648177" y="2133173"/>
            <a:ext cx="4231795" cy="568325"/>
          </a:xfrm>
        </p:spPr>
        <p:txBody>
          <a:bodyPr/>
          <a:lstStyle>
            <a:lvl1pPr>
              <a:tabLst>
                <a:tab pos="797810" algn="l"/>
                <a:tab pos="1595620" algn="l"/>
                <a:tab pos="2393431" algn="l"/>
                <a:tab pos="3191241" algn="l"/>
                <a:tab pos="3989051" algn="l"/>
                <a:tab pos="4786861" algn="l"/>
                <a:tab pos="5584671" algn="l"/>
                <a:tab pos="6382482" algn="l"/>
              </a:tabLst>
              <a:defRPr sz="3637"/>
            </a:lvl1pPr>
          </a:lstStyle>
          <a:p>
            <a:pPr>
              <a:tabLst>
                <a:tab pos="723900" algn="l"/>
                <a:tab pos="1447800" algn="l"/>
                <a:tab pos="2171700" algn="l"/>
                <a:tab pos="2895600" algn="l"/>
                <a:tab pos="3619500" algn="l"/>
                <a:tab pos="4343400" algn="l"/>
                <a:tab pos="5067300" algn="l"/>
                <a:tab pos="5791200" algn="l"/>
              </a:tabLst>
            </a:pPr>
            <a:r>
              <a:rPr lang="en-GB" sz="2645" dirty="0">
                <a:solidFill>
                  <a:srgbClr val="FFFFFF"/>
                </a:solidFill>
              </a:rPr>
              <a:t>Introduction to</a:t>
            </a:r>
          </a:p>
        </p:txBody>
      </p:sp>
    </p:spTree>
    <p:extLst>
      <p:ext uri="{BB962C8B-B14F-4D97-AF65-F5344CB8AC3E}">
        <p14:creationId xmlns:p14="http://schemas.microsoft.com/office/powerpoint/2010/main" val="36658855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2588" y="2935303"/>
            <a:ext cx="7838181" cy="1502066"/>
          </a:xfrm>
        </p:spPr>
        <p:txBody>
          <a:bodyPr anchor="t"/>
          <a:lstStyle>
            <a:lvl1pPr algn="l">
              <a:tabLst>
                <a:tab pos="797810" algn="l"/>
                <a:tab pos="1595620" algn="l"/>
                <a:tab pos="2393431" algn="l"/>
                <a:tab pos="3191241" algn="l"/>
                <a:tab pos="3989051" algn="l"/>
                <a:tab pos="4786861" algn="l"/>
              </a:tabLst>
              <a:defRPr sz="4408" b="0" cap="none">
                <a:solidFill>
                  <a:srgbClr val="FFFFFF"/>
                </a:solidFill>
              </a:defRPr>
            </a:lvl1pPr>
          </a:lstStyle>
          <a:p>
            <a:pPr>
              <a:tabLst>
                <a:tab pos="723900" algn="l"/>
                <a:tab pos="1447800" algn="l"/>
                <a:tab pos="2171700" algn="l"/>
                <a:tab pos="2895600" algn="l"/>
                <a:tab pos="3619500" algn="l"/>
                <a:tab pos="4343400" algn="l"/>
              </a:tabLst>
            </a:pPr>
            <a:r>
              <a:rPr lang="en-GB" sz="4739">
                <a:solidFill>
                  <a:srgbClr val="FFFFFF"/>
                </a:solidFill>
                <a:latin typeface="Arial Bold" charset="0"/>
              </a:rPr>
              <a:t>Click to edit Master title style</a:t>
            </a:r>
            <a:endParaRPr lang="en-GB" sz="4739" dirty="0">
              <a:solidFill>
                <a:srgbClr val="FFFFFF"/>
              </a:solidFill>
              <a:latin typeface="Arial Bold" charset="0"/>
            </a:endParaRPr>
          </a:p>
        </p:txBody>
      </p:sp>
      <p:sp>
        <p:nvSpPr>
          <p:cNvPr id="7" name="Rounded Rectangle 6"/>
          <p:cNvSpPr/>
          <p:nvPr/>
        </p:nvSpPr>
        <p:spPr bwMode="auto">
          <a:xfrm>
            <a:off x="791843" y="2843733"/>
            <a:ext cx="936104" cy="936104"/>
          </a:xfrm>
          <a:prstGeom prst="roundRect">
            <a:avLst/>
          </a:prstGeom>
          <a:solidFill>
            <a:schemeClr val="bg1"/>
          </a:solidFill>
          <a:ln w="9525" cap="flat" cmpd="sng" algn="ctr">
            <a:no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9" name="Picture Placeholder 4"/>
          <p:cNvSpPr>
            <a:spLocks noGrp="1"/>
          </p:cNvSpPr>
          <p:nvPr>
            <p:ph type="pic" sz="quarter" idx="10"/>
          </p:nvPr>
        </p:nvSpPr>
        <p:spPr>
          <a:xfrm>
            <a:off x="791839" y="2851094"/>
            <a:ext cx="936105" cy="928747"/>
          </a:xfrm>
        </p:spPr>
        <p:txBody>
          <a:bodyPr>
            <a:normAutofit/>
          </a:bodyPr>
          <a:lstStyle>
            <a:lvl1pPr algn="ctr">
              <a:defRPr sz="1212">
                <a:solidFill>
                  <a:srgbClr val="C6093B"/>
                </a:solidFill>
              </a:defRPr>
            </a:lvl1pPr>
          </a:lstStyle>
          <a:p>
            <a:r>
              <a:rPr lang="en-GB" dirty="0"/>
              <a:t>Drag picture to placeholder or click icon to add</a:t>
            </a:r>
            <a:endParaRPr lang="en-US" dirty="0"/>
          </a:p>
        </p:txBody>
      </p:sp>
      <p:sp>
        <p:nvSpPr>
          <p:cNvPr id="5" name="Rounded Rectangle 4"/>
          <p:cNvSpPr/>
          <p:nvPr userDrawn="1"/>
        </p:nvSpPr>
        <p:spPr bwMode="auto">
          <a:xfrm>
            <a:off x="791843" y="2843733"/>
            <a:ext cx="936104" cy="936104"/>
          </a:xfrm>
          <a:prstGeom prst="roundRect">
            <a:avLst/>
          </a:prstGeom>
          <a:solidFill>
            <a:schemeClr val="bg1"/>
          </a:solidFill>
          <a:ln w="9525" cap="flat" cmpd="sng" algn="ctr">
            <a:no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Tree>
    <p:extLst>
      <p:ext uri="{BB962C8B-B14F-4D97-AF65-F5344CB8AC3E}">
        <p14:creationId xmlns:p14="http://schemas.microsoft.com/office/powerpoint/2010/main" val="24644721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2588" y="2643615"/>
            <a:ext cx="7975227" cy="765973"/>
          </a:xfrm>
        </p:spPr>
        <p:txBody>
          <a:bodyPr anchor="t"/>
          <a:lstStyle>
            <a:lvl1pPr algn="l">
              <a:tabLst>
                <a:tab pos="797810" algn="l"/>
                <a:tab pos="1595620" algn="l"/>
                <a:tab pos="2393431" algn="l"/>
                <a:tab pos="3191241" algn="l"/>
                <a:tab pos="3989051" algn="l"/>
                <a:tab pos="4786861" algn="l"/>
              </a:tabLst>
              <a:defRPr sz="4408" b="0" cap="none">
                <a:solidFill>
                  <a:srgbClr val="FFFFFF"/>
                </a:solidFill>
              </a:defRPr>
            </a:lvl1pPr>
          </a:lstStyle>
          <a:p>
            <a:pPr>
              <a:tabLst>
                <a:tab pos="723900" algn="l"/>
                <a:tab pos="1447800" algn="l"/>
                <a:tab pos="2171700" algn="l"/>
                <a:tab pos="2895600" algn="l"/>
                <a:tab pos="3619500" algn="l"/>
                <a:tab pos="4343400" algn="l"/>
              </a:tabLst>
            </a:pPr>
            <a:r>
              <a:rPr lang="en-GB" sz="4739">
                <a:solidFill>
                  <a:srgbClr val="FFFFFF"/>
                </a:solidFill>
                <a:latin typeface="Arial Bold" charset="0"/>
              </a:rPr>
              <a:t>Click to edit Master title style</a:t>
            </a:r>
            <a:endParaRPr lang="en-GB" sz="4739" dirty="0">
              <a:solidFill>
                <a:srgbClr val="FFFFFF"/>
              </a:solidFill>
              <a:latin typeface="Arial Bold" charset="0"/>
            </a:endParaRPr>
          </a:p>
        </p:txBody>
      </p:sp>
      <p:sp>
        <p:nvSpPr>
          <p:cNvPr id="7" name="Rounded Rectangle 6"/>
          <p:cNvSpPr/>
          <p:nvPr/>
        </p:nvSpPr>
        <p:spPr bwMode="auto">
          <a:xfrm>
            <a:off x="791843" y="2843733"/>
            <a:ext cx="936104" cy="936104"/>
          </a:xfrm>
          <a:prstGeom prst="roundRect">
            <a:avLst/>
          </a:prstGeom>
          <a:solidFill>
            <a:schemeClr val="bg1"/>
          </a:solidFill>
          <a:ln w="9525" cap="flat" cmpd="sng" algn="ctr">
            <a:no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9" name="Picture Placeholder 4"/>
          <p:cNvSpPr>
            <a:spLocks noGrp="1"/>
          </p:cNvSpPr>
          <p:nvPr>
            <p:ph type="pic" sz="quarter" idx="10"/>
          </p:nvPr>
        </p:nvSpPr>
        <p:spPr>
          <a:xfrm>
            <a:off x="791839" y="2851094"/>
            <a:ext cx="936105" cy="928747"/>
          </a:xfrm>
        </p:spPr>
        <p:txBody>
          <a:bodyPr>
            <a:normAutofit/>
          </a:bodyPr>
          <a:lstStyle>
            <a:lvl1pPr algn="ctr">
              <a:defRPr sz="1212">
                <a:solidFill>
                  <a:srgbClr val="C6093B"/>
                </a:solidFill>
              </a:defRPr>
            </a:lvl1pPr>
          </a:lstStyle>
          <a:p>
            <a:r>
              <a:rPr lang="en-GB" dirty="0"/>
              <a:t>Drag picture to placeholder or click icon to add</a:t>
            </a:r>
            <a:endParaRPr lang="en-US" dirty="0"/>
          </a:p>
        </p:txBody>
      </p:sp>
      <p:sp>
        <p:nvSpPr>
          <p:cNvPr id="4" name="Text Placeholder 3"/>
          <p:cNvSpPr>
            <a:spLocks noGrp="1"/>
          </p:cNvSpPr>
          <p:nvPr>
            <p:ph type="body" sz="quarter" idx="11"/>
          </p:nvPr>
        </p:nvSpPr>
        <p:spPr>
          <a:xfrm>
            <a:off x="1992315" y="3317538"/>
            <a:ext cx="7205740" cy="708025"/>
          </a:xfrm>
        </p:spPr>
        <p:txBody>
          <a:bodyPr/>
          <a:lstStyle>
            <a:lvl1pPr>
              <a:defRPr sz="3637"/>
            </a:lvl1pPr>
          </a:lstStyle>
          <a:p>
            <a:pPr lvl="0">
              <a:tabLst>
                <a:tab pos="723544" algn="l"/>
                <a:tab pos="1447085" algn="l"/>
                <a:tab pos="2170631" algn="l"/>
                <a:tab pos="2894175" algn="l"/>
                <a:tab pos="3617716" algn="l"/>
                <a:tab pos="4341262" algn="l"/>
                <a:tab pos="5064805" algn="l"/>
                <a:tab pos="5788348" algn="l"/>
              </a:tabLst>
            </a:pPr>
            <a:r>
              <a:rPr lang="en-GB" sz="2645">
                <a:solidFill>
                  <a:srgbClr val="FFFFFF"/>
                </a:solidFill>
              </a:rPr>
              <a:t>Click to edit Master text styles</a:t>
            </a:r>
          </a:p>
        </p:txBody>
      </p:sp>
      <p:sp>
        <p:nvSpPr>
          <p:cNvPr id="6" name="Rounded Rectangle 5"/>
          <p:cNvSpPr/>
          <p:nvPr userDrawn="1"/>
        </p:nvSpPr>
        <p:spPr bwMode="auto">
          <a:xfrm>
            <a:off x="791843" y="2843733"/>
            <a:ext cx="936104" cy="936104"/>
          </a:xfrm>
          <a:prstGeom prst="roundRect">
            <a:avLst/>
          </a:prstGeom>
          <a:solidFill>
            <a:schemeClr val="bg1"/>
          </a:solidFill>
          <a:ln w="9525" cap="flat" cmpd="sng" algn="ctr">
            <a:no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Tree>
    <p:extLst>
      <p:ext uri="{BB962C8B-B14F-4D97-AF65-F5344CB8AC3E}">
        <p14:creationId xmlns:p14="http://schemas.microsoft.com/office/powerpoint/2010/main" val="41722758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2588" y="2935303"/>
            <a:ext cx="8157955" cy="1502066"/>
          </a:xfrm>
        </p:spPr>
        <p:txBody>
          <a:bodyPr anchor="t"/>
          <a:lstStyle>
            <a:lvl1pPr algn="l">
              <a:tabLst>
                <a:tab pos="797810" algn="l"/>
                <a:tab pos="1595620" algn="l"/>
                <a:tab pos="2393431" algn="l"/>
                <a:tab pos="3191241" algn="l"/>
                <a:tab pos="3989051" algn="l"/>
                <a:tab pos="4786861" algn="l"/>
              </a:tabLst>
              <a:defRPr sz="4408" b="0" cap="none">
                <a:solidFill>
                  <a:srgbClr val="FFFFFF"/>
                </a:solidFill>
              </a:defRPr>
            </a:lvl1pPr>
          </a:lstStyle>
          <a:p>
            <a:pPr>
              <a:tabLst>
                <a:tab pos="723900" algn="l"/>
                <a:tab pos="1447800" algn="l"/>
                <a:tab pos="2171700" algn="l"/>
                <a:tab pos="2895600" algn="l"/>
                <a:tab pos="3619500" algn="l"/>
                <a:tab pos="4343400" algn="l"/>
              </a:tabLst>
            </a:pPr>
            <a:r>
              <a:rPr lang="en-GB" sz="4739">
                <a:solidFill>
                  <a:srgbClr val="FFFFFF"/>
                </a:solidFill>
                <a:latin typeface="Arial Bold" charset="0"/>
              </a:rPr>
              <a:t>Click to edit Master title style</a:t>
            </a:r>
            <a:endParaRPr lang="en-GB" sz="4739" dirty="0">
              <a:solidFill>
                <a:srgbClr val="FFFFFF"/>
              </a:solidFill>
              <a:latin typeface="Arial Bold" charset="0"/>
            </a:endParaRPr>
          </a:p>
        </p:txBody>
      </p:sp>
      <p:sp>
        <p:nvSpPr>
          <p:cNvPr id="4" name="Oval 3"/>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5" name="Picture Placeholder 4"/>
          <p:cNvSpPr>
            <a:spLocks noGrp="1"/>
          </p:cNvSpPr>
          <p:nvPr>
            <p:ph type="pic" sz="quarter" idx="10"/>
          </p:nvPr>
        </p:nvSpPr>
        <p:spPr>
          <a:xfrm>
            <a:off x="863603" y="2699720"/>
            <a:ext cx="1081088" cy="1080121"/>
          </a:xfrm>
        </p:spPr>
        <p:txBody>
          <a:bodyPr>
            <a:normAutofit/>
          </a:bodyPr>
          <a:lstStyle>
            <a:lvl1pPr algn="ctr">
              <a:defRPr sz="1212">
                <a:solidFill>
                  <a:srgbClr val="FFFFFF"/>
                </a:solidFill>
              </a:defRPr>
            </a:lvl1pPr>
          </a:lstStyle>
          <a:p>
            <a:r>
              <a:rPr lang="en-GB" dirty="0"/>
              <a:t>Drag picture to placeholder or click icon to add</a:t>
            </a:r>
            <a:endParaRPr lang="en-US" dirty="0"/>
          </a:p>
        </p:txBody>
      </p:sp>
      <p:sp>
        <p:nvSpPr>
          <p:cNvPr id="6" name="Oval 5"/>
          <p:cNvSpPr/>
          <p:nvPr userDrawn="1"/>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Tree>
    <p:extLst>
      <p:ext uri="{BB962C8B-B14F-4D97-AF65-F5344CB8AC3E}">
        <p14:creationId xmlns:p14="http://schemas.microsoft.com/office/powerpoint/2010/main" val="24410203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9618" y="3166210"/>
            <a:ext cx="5943144" cy="905280"/>
          </a:xfrm>
        </p:spPr>
        <p:txBody>
          <a:bodyPr anchor="t"/>
          <a:lstStyle>
            <a:lvl1pPr algn="l">
              <a:tabLst>
                <a:tab pos="797810" algn="l"/>
                <a:tab pos="1595620" algn="l"/>
                <a:tab pos="2393431" algn="l"/>
                <a:tab pos="3191241" algn="l"/>
                <a:tab pos="3989051" algn="l"/>
                <a:tab pos="4786861" algn="l"/>
              </a:tabLst>
              <a:defRPr sz="4408" b="0" cap="none">
                <a:solidFill>
                  <a:srgbClr val="FFFFFF"/>
                </a:solidFill>
              </a:defRPr>
            </a:lvl1pPr>
          </a:lstStyle>
          <a:p>
            <a:pPr>
              <a:tabLst>
                <a:tab pos="723900" algn="l"/>
                <a:tab pos="1447800" algn="l"/>
                <a:tab pos="2171700" algn="l"/>
                <a:tab pos="2895600" algn="l"/>
                <a:tab pos="3619500" algn="l"/>
                <a:tab pos="4343400" algn="l"/>
              </a:tabLst>
            </a:pPr>
            <a:r>
              <a:rPr lang="en-GB" sz="4739">
                <a:solidFill>
                  <a:srgbClr val="FFFFFF"/>
                </a:solidFill>
                <a:latin typeface="Arial Bold" charset="0"/>
              </a:rPr>
              <a:t>Click to edit Master title style</a:t>
            </a:r>
            <a:endParaRPr lang="en-GB" sz="4739" dirty="0">
              <a:solidFill>
                <a:srgbClr val="FFFFFF"/>
              </a:solidFill>
              <a:latin typeface="Arial Bold" charset="0"/>
            </a:endParaRPr>
          </a:p>
        </p:txBody>
      </p:sp>
      <p:sp>
        <p:nvSpPr>
          <p:cNvPr id="4" name="Oval 3"/>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5" name="Picture Placeholder 4"/>
          <p:cNvSpPr>
            <a:spLocks noGrp="1"/>
          </p:cNvSpPr>
          <p:nvPr>
            <p:ph type="pic" sz="quarter" idx="10"/>
          </p:nvPr>
        </p:nvSpPr>
        <p:spPr>
          <a:xfrm>
            <a:off x="863603" y="2699720"/>
            <a:ext cx="1081088" cy="1080121"/>
          </a:xfrm>
        </p:spPr>
        <p:txBody>
          <a:bodyPr>
            <a:normAutofit/>
          </a:bodyPr>
          <a:lstStyle>
            <a:lvl1pPr algn="ctr">
              <a:defRPr sz="1212">
                <a:solidFill>
                  <a:srgbClr val="FFFFFF"/>
                </a:solidFill>
              </a:defRPr>
            </a:lvl1pPr>
          </a:lstStyle>
          <a:p>
            <a:r>
              <a:rPr lang="en-GB" dirty="0"/>
              <a:t>Drag picture to placeholder or click icon to add</a:t>
            </a:r>
            <a:endParaRPr lang="en-US" dirty="0"/>
          </a:p>
        </p:txBody>
      </p:sp>
      <p:sp>
        <p:nvSpPr>
          <p:cNvPr id="7" name="Text Placeholder 6"/>
          <p:cNvSpPr>
            <a:spLocks noGrp="1"/>
          </p:cNvSpPr>
          <p:nvPr>
            <p:ph type="body" sz="quarter" idx="11"/>
          </p:nvPr>
        </p:nvSpPr>
        <p:spPr>
          <a:xfrm>
            <a:off x="2170113" y="2700342"/>
            <a:ext cx="5387975" cy="465137"/>
          </a:xfrm>
        </p:spPr>
        <p:txBody>
          <a:bodyPr/>
          <a:lstStyle>
            <a:lvl1pPr>
              <a:defRPr sz="3637"/>
            </a:lvl1pPr>
          </a:lstStyle>
          <a:p>
            <a:pPr lvl="0">
              <a:tabLst>
                <a:tab pos="723544" algn="l"/>
                <a:tab pos="1447085" algn="l"/>
                <a:tab pos="2170631" algn="l"/>
                <a:tab pos="2894175" algn="l"/>
                <a:tab pos="3617716" algn="l"/>
                <a:tab pos="4341262" algn="l"/>
                <a:tab pos="5064805" algn="l"/>
                <a:tab pos="5788348" algn="l"/>
              </a:tabLst>
            </a:pPr>
            <a:r>
              <a:rPr lang="en-GB" sz="2645">
                <a:solidFill>
                  <a:srgbClr val="FFFFFF"/>
                </a:solidFill>
              </a:rPr>
              <a:t>Click to edit Master text styles</a:t>
            </a:r>
          </a:p>
        </p:txBody>
      </p:sp>
      <p:sp>
        <p:nvSpPr>
          <p:cNvPr id="6" name="Oval 5"/>
          <p:cNvSpPr/>
          <p:nvPr userDrawn="1"/>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Tree>
    <p:extLst>
      <p:ext uri="{BB962C8B-B14F-4D97-AF65-F5344CB8AC3E}">
        <p14:creationId xmlns:p14="http://schemas.microsoft.com/office/powerpoint/2010/main" val="3668656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 Icon Subhead Content">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7" name="Picture Placeholder 6"/>
          <p:cNvSpPr>
            <a:spLocks noGrp="1"/>
          </p:cNvSpPr>
          <p:nvPr>
            <p:ph type="pic" sz="quarter" idx="11"/>
          </p:nvPr>
        </p:nvSpPr>
        <p:spPr>
          <a:xfrm>
            <a:off x="1114039" y="1507144"/>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4" name="Text Placeholder 3"/>
          <p:cNvSpPr>
            <a:spLocks noGrp="1"/>
          </p:cNvSpPr>
          <p:nvPr>
            <p:ph type="body" sz="quarter" idx="12"/>
          </p:nvPr>
        </p:nvSpPr>
        <p:spPr>
          <a:xfrm>
            <a:off x="1057275" y="2632075"/>
            <a:ext cx="6864350" cy="365125"/>
          </a:xfrm>
          <a:prstGeom prst="rect">
            <a:avLst/>
          </a:prstGeom>
        </p:spPr>
        <p:txBody>
          <a:bodyPr vert="horz"/>
          <a:lstStyle>
            <a:lvl1pPr marL="0" indent="0">
              <a:buNone/>
              <a:defRPr sz="1800">
                <a:solidFill>
                  <a:srgbClr val="EF7D00"/>
                </a:solidFill>
              </a:defRPr>
            </a:lvl1pPr>
            <a:lvl2pPr marL="503972" indent="0">
              <a:buNone/>
              <a:defRPr sz="1800">
                <a:solidFill>
                  <a:srgbClr val="C6093B"/>
                </a:solidFill>
              </a:defRPr>
            </a:lvl2pPr>
            <a:lvl3pPr marL="1007943" indent="0">
              <a:buNone/>
              <a:defRPr sz="1800">
                <a:solidFill>
                  <a:srgbClr val="C6093B"/>
                </a:solidFill>
              </a:defRPr>
            </a:lvl3pPr>
            <a:lvl4pPr marL="1511914" indent="0">
              <a:buNone/>
              <a:defRPr sz="1800">
                <a:solidFill>
                  <a:srgbClr val="C6093B"/>
                </a:solidFill>
              </a:defRPr>
            </a:lvl4pPr>
            <a:lvl5pPr marL="2015886" indent="0">
              <a:buNone/>
              <a:defRPr sz="1800">
                <a:solidFill>
                  <a:srgbClr val="C6093B"/>
                </a:solidFill>
              </a:defRPr>
            </a:lvl5pPr>
          </a:lstStyle>
          <a:p>
            <a:pPr lvl="0"/>
            <a:r>
              <a:rPr lang="en-US" dirty="0"/>
              <a:t>Click to edit Master text styles</a:t>
            </a:r>
          </a:p>
        </p:txBody>
      </p:sp>
      <p:sp>
        <p:nvSpPr>
          <p:cNvPr id="5" name="Text Placeholder 4"/>
          <p:cNvSpPr>
            <a:spLocks noGrp="1"/>
          </p:cNvSpPr>
          <p:nvPr>
            <p:ph type="body" sz="quarter" idx="13"/>
          </p:nvPr>
        </p:nvSpPr>
        <p:spPr>
          <a:xfrm>
            <a:off x="1057275" y="3005344"/>
            <a:ext cx="7870825" cy="2776478"/>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3223577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3425" y="1403353"/>
            <a:ext cx="6290846" cy="868773"/>
          </a:xfrm>
        </p:spPr>
        <p:txBody>
          <a:bodyPr>
            <a:normAutofit/>
          </a:bodyPr>
          <a:lstStyle>
            <a:lvl1pPr>
              <a:defRPr sz="4739" baseline="0">
                <a:solidFill>
                  <a:schemeClr val="bg1"/>
                </a:solidFill>
              </a:defRPr>
            </a:lvl1pPr>
          </a:lstStyle>
          <a:p>
            <a:r>
              <a:rPr lang="en-US" dirty="0"/>
              <a:t>Thank You</a:t>
            </a:r>
          </a:p>
        </p:txBody>
      </p:sp>
      <p:sp>
        <p:nvSpPr>
          <p:cNvPr id="3" name="Subtitle 2"/>
          <p:cNvSpPr>
            <a:spLocks noGrp="1"/>
          </p:cNvSpPr>
          <p:nvPr>
            <p:ph type="subTitle" idx="1"/>
          </p:nvPr>
        </p:nvSpPr>
        <p:spPr>
          <a:xfrm>
            <a:off x="715001" y="3180448"/>
            <a:ext cx="4647440" cy="2984518"/>
          </a:xfrm>
        </p:spPr>
        <p:txBody>
          <a:bodyPr/>
          <a:lstStyle>
            <a:lvl1pPr marL="0" indent="0" algn="l">
              <a:buNone/>
              <a:defRPr sz="2755">
                <a:solidFill>
                  <a:schemeClr val="bg1"/>
                </a:solidFill>
                <a:latin typeface="+mn-lt"/>
                <a:cs typeface="Arial"/>
              </a:defRPr>
            </a:lvl1pPr>
            <a:lvl2pPr marL="503725" indent="0" algn="ctr">
              <a:buNone/>
              <a:defRPr>
                <a:solidFill>
                  <a:schemeClr val="tx1">
                    <a:tint val="75000"/>
                  </a:schemeClr>
                </a:solidFill>
              </a:defRPr>
            </a:lvl2pPr>
            <a:lvl3pPr marL="1007447" indent="0" algn="ctr">
              <a:buNone/>
              <a:defRPr>
                <a:solidFill>
                  <a:schemeClr val="tx1">
                    <a:tint val="75000"/>
                  </a:schemeClr>
                </a:solidFill>
              </a:defRPr>
            </a:lvl3pPr>
            <a:lvl4pPr marL="1511171" indent="0" algn="ctr">
              <a:buNone/>
              <a:defRPr>
                <a:solidFill>
                  <a:schemeClr val="tx1">
                    <a:tint val="75000"/>
                  </a:schemeClr>
                </a:solidFill>
              </a:defRPr>
            </a:lvl4pPr>
            <a:lvl5pPr marL="2014893" indent="0" algn="ctr">
              <a:buNone/>
              <a:defRPr>
                <a:solidFill>
                  <a:schemeClr val="tx1">
                    <a:tint val="75000"/>
                  </a:schemeClr>
                </a:solidFill>
              </a:defRPr>
            </a:lvl5pPr>
            <a:lvl6pPr marL="2518617" indent="0" algn="ctr">
              <a:buNone/>
              <a:defRPr>
                <a:solidFill>
                  <a:schemeClr val="tx1">
                    <a:tint val="75000"/>
                  </a:schemeClr>
                </a:solidFill>
              </a:defRPr>
            </a:lvl6pPr>
            <a:lvl7pPr marL="3022340" indent="0" algn="ctr">
              <a:buNone/>
              <a:defRPr>
                <a:solidFill>
                  <a:schemeClr val="tx1">
                    <a:tint val="75000"/>
                  </a:schemeClr>
                </a:solidFill>
              </a:defRPr>
            </a:lvl7pPr>
            <a:lvl8pPr marL="3526063" indent="0" algn="ctr">
              <a:buNone/>
              <a:defRPr>
                <a:solidFill>
                  <a:schemeClr val="tx1">
                    <a:tint val="75000"/>
                  </a:schemeClr>
                </a:solidFill>
              </a:defRPr>
            </a:lvl8pPr>
            <a:lvl9pPr marL="4029787" indent="0" algn="ctr">
              <a:buNone/>
              <a:defRPr>
                <a:solidFill>
                  <a:schemeClr val="tx1">
                    <a:tint val="75000"/>
                  </a:schemeClr>
                </a:solidFill>
              </a:defRPr>
            </a:lvl9pPr>
          </a:lstStyle>
          <a:p>
            <a:r>
              <a:rPr lang="en-GB" sz="1653">
                <a:solidFill>
                  <a:srgbClr val="FFFFFF"/>
                </a:solidFill>
                <a:latin typeface="ArialMT" charset="0"/>
                <a:cs typeface="ArialMT" charset="0"/>
              </a:rPr>
              <a:t>Click to edit Master subtitle style</a:t>
            </a:r>
            <a:endParaRPr lang="en-GB" sz="1653" dirty="0">
              <a:solidFill>
                <a:srgbClr val="FFFFFF"/>
              </a:solidFill>
              <a:latin typeface="ArialMT" charset="0"/>
              <a:cs typeface="ArialMT" charset="0"/>
            </a:endParaRPr>
          </a:p>
        </p:txBody>
      </p:sp>
    </p:spTree>
    <p:extLst>
      <p:ext uri="{BB962C8B-B14F-4D97-AF65-F5344CB8AC3E}">
        <p14:creationId xmlns:p14="http://schemas.microsoft.com/office/powerpoint/2010/main" val="18870234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3428" y="2912083"/>
            <a:ext cx="7628673" cy="868773"/>
          </a:xfrm>
        </p:spPr>
        <p:txBody>
          <a:bodyPr>
            <a:normAutofit/>
          </a:bodyPr>
          <a:lstStyle>
            <a:lvl1pPr>
              <a:defRPr sz="4739" baseline="0">
                <a:solidFill>
                  <a:schemeClr val="bg1"/>
                </a:solidFill>
              </a:defRPr>
            </a:lvl1pPr>
          </a:lstStyle>
          <a:p>
            <a:r>
              <a:rPr lang="en-US" dirty="0"/>
              <a:t>Thank You</a:t>
            </a:r>
          </a:p>
        </p:txBody>
      </p:sp>
    </p:spTree>
    <p:extLst>
      <p:ext uri="{BB962C8B-B14F-4D97-AF65-F5344CB8AC3E}">
        <p14:creationId xmlns:p14="http://schemas.microsoft.com/office/powerpoint/2010/main" val="34231546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4188760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17298239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7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7207989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8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84002937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9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11988056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10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2554288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1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3925632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1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1212745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Boxed subjects">
    <p:spTree>
      <p:nvGrpSpPr>
        <p:cNvPr id="1" name=""/>
        <p:cNvGrpSpPr/>
        <p:nvPr/>
      </p:nvGrpSpPr>
      <p:grpSpPr>
        <a:xfrm>
          <a:off x="0" y="0"/>
          <a:ext cx="0" cy="0"/>
          <a:chOff x="0" y="0"/>
          <a:chExt cx="0" cy="0"/>
        </a:xfrm>
      </p:grpSpPr>
      <p:sp>
        <p:nvSpPr>
          <p:cNvPr id="11" name="Rounded Rectangle 10"/>
          <p:cNvSpPr/>
          <p:nvPr/>
        </p:nvSpPr>
        <p:spPr>
          <a:xfrm>
            <a:off x="508000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2" name="Rounded Rectangle 11"/>
          <p:cNvSpPr/>
          <p:nvPr/>
        </p:nvSpPr>
        <p:spPr>
          <a:xfrm>
            <a:off x="5080000" y="3738563"/>
            <a:ext cx="3640137"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6" name="Rounded Rectangle 15"/>
          <p:cNvSpPr/>
          <p:nvPr/>
        </p:nvSpPr>
        <p:spPr>
          <a:xfrm>
            <a:off x="116205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7" name="Rounded Rectangle 16"/>
          <p:cNvSpPr/>
          <p:nvPr/>
        </p:nvSpPr>
        <p:spPr>
          <a:xfrm>
            <a:off x="1163638" y="3738563"/>
            <a:ext cx="3638550"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451427" y="1709799"/>
            <a:ext cx="2106505" cy="1722718"/>
          </a:xfrm>
          <a:prstGeom prst="rect">
            <a:avLst/>
          </a:prstGeom>
        </p:spPr>
        <p:txBody>
          <a:bodyPr/>
          <a:lstStyle>
            <a:lvl1pPr marL="0" indent="0" algn="l">
              <a:buNone/>
              <a:defRPr sz="1800">
                <a:solidFill>
                  <a:srgbClr val="EF7D00"/>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dirty="0"/>
              <a:t>Click to edit Master subtitle style</a:t>
            </a:r>
          </a:p>
        </p:txBody>
      </p:sp>
      <p:sp>
        <p:nvSpPr>
          <p:cNvPr id="7" name="Picture Placeholder 6"/>
          <p:cNvSpPr>
            <a:spLocks noGrp="1"/>
          </p:cNvSpPr>
          <p:nvPr>
            <p:ph type="pic" sz="quarter" idx="11"/>
          </p:nvPr>
        </p:nvSpPr>
        <p:spPr>
          <a:xfrm>
            <a:off x="1338549" y="1699206"/>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13" name="Picture Placeholder 6"/>
          <p:cNvSpPr>
            <a:spLocks noGrp="1"/>
          </p:cNvSpPr>
          <p:nvPr>
            <p:ph type="pic" sz="quarter" idx="12"/>
          </p:nvPr>
        </p:nvSpPr>
        <p:spPr>
          <a:xfrm>
            <a:off x="1338549" y="3944783"/>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14" name="Picture Placeholder 6"/>
          <p:cNvSpPr>
            <a:spLocks noGrp="1"/>
          </p:cNvSpPr>
          <p:nvPr>
            <p:ph type="pic" sz="quarter" idx="13"/>
          </p:nvPr>
        </p:nvSpPr>
        <p:spPr>
          <a:xfrm>
            <a:off x="5339152" y="1709799"/>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15" name="Picture Placeholder 6"/>
          <p:cNvSpPr>
            <a:spLocks noGrp="1"/>
          </p:cNvSpPr>
          <p:nvPr>
            <p:ph type="pic" sz="quarter" idx="14"/>
          </p:nvPr>
        </p:nvSpPr>
        <p:spPr>
          <a:xfrm>
            <a:off x="5294432" y="3945045"/>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6" name="Text Placeholder 5"/>
          <p:cNvSpPr>
            <a:spLocks noGrp="1"/>
          </p:cNvSpPr>
          <p:nvPr>
            <p:ph type="body" sz="quarter" idx="15"/>
          </p:nvPr>
        </p:nvSpPr>
        <p:spPr>
          <a:xfrm>
            <a:off x="2451426" y="3945045"/>
            <a:ext cx="2106505" cy="1710167"/>
          </a:xfrm>
          <a:prstGeom prst="rect">
            <a:avLst/>
          </a:prstGeom>
        </p:spPr>
        <p:txBody>
          <a:bodyPr vert="horz"/>
          <a:lstStyle>
            <a:lvl1pPr marL="0" indent="0">
              <a:buNone/>
              <a:defRPr sz="1800">
                <a:solidFill>
                  <a:srgbClr val="EF7D00"/>
                </a:solidFill>
              </a:defRPr>
            </a:lvl1pPr>
          </a:lstStyle>
          <a:p>
            <a:pPr lvl="0"/>
            <a:r>
              <a:rPr lang="en-US" dirty="0"/>
              <a:t>Click to edit Master text styles</a:t>
            </a:r>
          </a:p>
        </p:txBody>
      </p:sp>
      <p:sp>
        <p:nvSpPr>
          <p:cNvPr id="18" name="Text Placeholder 17"/>
          <p:cNvSpPr>
            <a:spLocks noGrp="1"/>
          </p:cNvSpPr>
          <p:nvPr>
            <p:ph type="body" sz="quarter" idx="16"/>
          </p:nvPr>
        </p:nvSpPr>
        <p:spPr>
          <a:xfrm>
            <a:off x="6382903" y="1708607"/>
            <a:ext cx="2113983" cy="1723909"/>
          </a:xfrm>
          <a:prstGeom prst="rect">
            <a:avLst/>
          </a:prstGeom>
        </p:spPr>
        <p:txBody>
          <a:bodyPr vert="horz"/>
          <a:lstStyle>
            <a:lvl1pPr marL="0" indent="0">
              <a:buNone/>
              <a:defRPr sz="1800">
                <a:solidFill>
                  <a:srgbClr val="EF7D00"/>
                </a:solidFill>
              </a:defRPr>
            </a:lvl1pPr>
            <a:lvl2pPr>
              <a:defRPr sz="1800"/>
            </a:lvl2pPr>
            <a:lvl3pPr>
              <a:defRPr sz="1800"/>
            </a:lvl3pPr>
            <a:lvl4pPr>
              <a:defRPr sz="1800"/>
            </a:lvl4pPr>
            <a:lvl5pPr>
              <a:defRPr sz="1800"/>
            </a:lvl5pPr>
          </a:lstStyle>
          <a:p>
            <a:pPr lvl="0"/>
            <a:r>
              <a:rPr lang="en-US" dirty="0"/>
              <a:t>Click to edit Master text styles</a:t>
            </a:r>
          </a:p>
        </p:txBody>
      </p:sp>
      <p:sp>
        <p:nvSpPr>
          <p:cNvPr id="20" name="Text Placeholder 19"/>
          <p:cNvSpPr>
            <a:spLocks noGrp="1"/>
          </p:cNvSpPr>
          <p:nvPr>
            <p:ph type="body" sz="quarter" idx="17"/>
          </p:nvPr>
        </p:nvSpPr>
        <p:spPr>
          <a:xfrm>
            <a:off x="6382903" y="3944782"/>
            <a:ext cx="2113983" cy="1710429"/>
          </a:xfrm>
          <a:prstGeom prst="rect">
            <a:avLst/>
          </a:prstGeom>
        </p:spPr>
        <p:txBody>
          <a:bodyPr vert="horz"/>
          <a:lstStyle>
            <a:lvl1pPr marL="0" indent="0">
              <a:buNone/>
              <a:defRPr sz="1800">
                <a:solidFill>
                  <a:srgbClr val="EF7D00"/>
                </a:solidFill>
              </a:defRPr>
            </a:lvl1pPr>
          </a:lstStyle>
          <a:p>
            <a:pPr lvl="0"/>
            <a:r>
              <a:rPr lang="en-US" dirty="0"/>
              <a:t>Click to edit Master text styles</a:t>
            </a:r>
          </a:p>
        </p:txBody>
      </p:sp>
    </p:spTree>
    <p:extLst>
      <p:ext uri="{BB962C8B-B14F-4D97-AF65-F5344CB8AC3E}">
        <p14:creationId xmlns:p14="http://schemas.microsoft.com/office/powerpoint/2010/main" val="25682269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1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1913151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1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6093234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1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188008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5" name="Picture Placeholder 4"/>
          <p:cNvSpPr>
            <a:spLocks noGrp="1"/>
          </p:cNvSpPr>
          <p:nvPr>
            <p:ph type="pic" sz="quarter" idx="11"/>
          </p:nvPr>
        </p:nvSpPr>
        <p:spPr>
          <a:xfrm>
            <a:off x="5838092" y="1584325"/>
            <a:ext cx="3691671" cy="4147724"/>
          </a:xfrm>
          <a:prstGeom prst="rect">
            <a:avLst/>
          </a:prstGeom>
        </p:spPr>
        <p:txBody>
          <a:bodyPr vert="horz"/>
          <a:lstStyle>
            <a:lvl1pPr marL="0" indent="0">
              <a:buNone/>
              <a:defRPr sz="1500">
                <a:solidFill>
                  <a:srgbClr val="EF7D00"/>
                </a:solidFill>
              </a:defRPr>
            </a:lvl1pPr>
          </a:lstStyle>
          <a:p>
            <a:pPr lvl="0"/>
            <a:r>
              <a:rPr lang="en-US" noProof="0" dirty="0"/>
              <a:t>Click icon to add picture</a:t>
            </a:r>
          </a:p>
        </p:txBody>
      </p:sp>
      <p:sp>
        <p:nvSpPr>
          <p:cNvPr id="4" name="Text Placeholder 3"/>
          <p:cNvSpPr>
            <a:spLocks noGrp="1"/>
          </p:cNvSpPr>
          <p:nvPr>
            <p:ph type="body" sz="quarter" idx="13"/>
          </p:nvPr>
        </p:nvSpPr>
        <p:spPr>
          <a:xfrm>
            <a:off x="503238" y="1584325"/>
            <a:ext cx="5138737" cy="4147724"/>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288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5" name="Table Placeholder 4"/>
          <p:cNvSpPr>
            <a:spLocks noGrp="1"/>
          </p:cNvSpPr>
          <p:nvPr>
            <p:ph type="tbl" sz="quarter" idx="10"/>
          </p:nvPr>
        </p:nvSpPr>
        <p:spPr>
          <a:xfrm>
            <a:off x="503238" y="1514201"/>
            <a:ext cx="8829948" cy="3940667"/>
          </a:xfrm>
          <a:prstGeom prst="rect">
            <a:avLst/>
          </a:prstGeom>
        </p:spPr>
        <p:txBody>
          <a:bodyPr/>
          <a:lstStyle/>
          <a:p>
            <a:r>
              <a:rPr lang="en-US" dirty="0"/>
              <a:t>Click icon to add table</a:t>
            </a:r>
            <a:endParaRPr lang="en-GB" dirty="0"/>
          </a:p>
        </p:txBody>
      </p:sp>
    </p:spTree>
    <p:extLst>
      <p:ext uri="{BB962C8B-B14F-4D97-AF65-F5344CB8AC3E}">
        <p14:creationId xmlns:p14="http://schemas.microsoft.com/office/powerpoint/2010/main" val="359607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Graph">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503239" y="1483895"/>
            <a:ext cx="9025792" cy="3938337"/>
          </a:xfrm>
          <a:prstGeom prst="rect">
            <a:avLst/>
          </a:prstGeom>
        </p:spPr>
        <p:txBody>
          <a:bodyPr/>
          <a:lstStyle/>
          <a:p>
            <a:r>
              <a:rPr lang="en-US" dirty="0"/>
              <a:t>Click icon to add chart</a:t>
            </a:r>
            <a:endParaRPr lang="en-GB" dirty="0"/>
          </a:p>
        </p:txBody>
      </p:sp>
      <p:sp>
        <p:nvSpPr>
          <p:cNvPr id="7"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Tree>
    <p:extLst>
      <p:ext uri="{BB962C8B-B14F-4D97-AF65-F5344CB8AC3E}">
        <p14:creationId xmlns:p14="http://schemas.microsoft.com/office/powerpoint/2010/main" val="1186278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1286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image" Target="../media/image2.png"/><Relationship Id="rId4" Type="http://schemas.openxmlformats.org/officeDocument/2006/relationships/slideLayout" Target="../slideLayouts/slideLayout14.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6.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image" Target="../media/image2.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image" Target="../media/image5.png"/><Relationship Id="rId5" Type="http://schemas.openxmlformats.org/officeDocument/2006/relationships/slideLayout" Target="../slideLayouts/slideLayout22.xml"/><Relationship Id="rId10" Type="http://schemas.openxmlformats.org/officeDocument/2006/relationships/theme" Target="../theme/theme3.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image" Target="../media/image5.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4.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18" Type="http://schemas.openxmlformats.org/officeDocument/2006/relationships/slideLayout" Target="../slideLayouts/slideLayout49.xml"/><Relationship Id="rId3" Type="http://schemas.openxmlformats.org/officeDocument/2006/relationships/slideLayout" Target="../slideLayouts/slideLayout34.xml"/><Relationship Id="rId21" Type="http://schemas.openxmlformats.org/officeDocument/2006/relationships/slideLayout" Target="../slideLayouts/slideLayout52.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17" Type="http://schemas.openxmlformats.org/officeDocument/2006/relationships/slideLayout" Target="../slideLayouts/slideLayout48.xml"/><Relationship Id="rId2" Type="http://schemas.openxmlformats.org/officeDocument/2006/relationships/slideLayout" Target="../slideLayouts/slideLayout33.xml"/><Relationship Id="rId16" Type="http://schemas.openxmlformats.org/officeDocument/2006/relationships/slideLayout" Target="../slideLayouts/slideLayout47.xml"/><Relationship Id="rId20" Type="http://schemas.openxmlformats.org/officeDocument/2006/relationships/slideLayout" Target="../slideLayouts/slideLayout51.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24" Type="http://schemas.openxmlformats.org/officeDocument/2006/relationships/image" Target="../media/image3.png"/><Relationship Id="rId5" Type="http://schemas.openxmlformats.org/officeDocument/2006/relationships/slideLayout" Target="../slideLayouts/slideLayout36.xml"/><Relationship Id="rId15" Type="http://schemas.openxmlformats.org/officeDocument/2006/relationships/slideLayout" Target="../slideLayouts/slideLayout46.xml"/><Relationship Id="rId23" Type="http://schemas.openxmlformats.org/officeDocument/2006/relationships/image" Target="../media/image8.png"/><Relationship Id="rId10" Type="http://schemas.openxmlformats.org/officeDocument/2006/relationships/slideLayout" Target="../slideLayouts/slideLayout41.xml"/><Relationship Id="rId19" Type="http://schemas.openxmlformats.org/officeDocument/2006/relationships/slideLayout" Target="../slideLayouts/slideLayout50.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 Id="rId22"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4"/>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7939383" y="6721703"/>
            <a:ext cx="1727200" cy="582613"/>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10" name="Picture 5"/>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396956" y="6756400"/>
            <a:ext cx="1728787" cy="3937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7" name="Picture 6" descr="blue-template-slide-02.png"/>
          <p:cNvPicPr>
            <a:picLocks noChangeAspect="1"/>
          </p:cNvPicPr>
          <p:nvPr userDrawn="1"/>
        </p:nvPicPr>
        <p:blipFill>
          <a:blip r:embed="rId14"/>
          <a:stretch>
            <a:fillRect/>
          </a:stretch>
        </p:blipFill>
        <p:spPr>
          <a:xfrm>
            <a:off x="0" y="12137"/>
            <a:ext cx="10077450" cy="7550713"/>
          </a:xfrm>
          <a:prstGeom prst="rect">
            <a:avLst/>
          </a:prstGeom>
        </p:spPr>
      </p:pic>
    </p:spTree>
  </p:cSld>
  <p:clrMap bg1="lt1" tx1="dk1" bg2="lt2" tx2="dk2" accent1="accent1" accent2="accent2" accent3="accent3" accent4="accent4" accent5="accent5" accent6="accent6" hlink="hlink" folHlink="folHlink"/>
  <p:sldLayoutIdLst>
    <p:sldLayoutId id="2147483697" r:id="rId1"/>
    <p:sldLayoutId id="2147483696" r:id="rId2"/>
    <p:sldLayoutId id="2147483701" r:id="rId3"/>
    <p:sldLayoutId id="2147483698" r:id="rId4"/>
    <p:sldLayoutId id="2147483702" r:id="rId5"/>
    <p:sldLayoutId id="2147483699" r:id="rId6"/>
    <p:sldLayoutId id="2147483703" r:id="rId7"/>
    <p:sldLayoutId id="2147483708" r:id="rId8"/>
    <p:sldLayoutId id="2147483710" r:id="rId9"/>
    <p:sldLayoutId id="2147483751" r:id="rId10"/>
  </p:sldLayoutIdLst>
  <p:txStyles>
    <p:titleStyle>
      <a:lvl1pPr algn="ctr" defTabSz="503238" rtl="0" eaLnBrk="1" fontAlgn="base" hangingPunct="1">
        <a:spcBef>
          <a:spcPct val="0"/>
        </a:spcBef>
        <a:spcAft>
          <a:spcPct val="0"/>
        </a:spcAft>
        <a:defRPr sz="4900" kern="1200">
          <a:solidFill>
            <a:schemeClr val="tx1"/>
          </a:solidFill>
          <a:latin typeface="+mj-lt"/>
          <a:ea typeface="MS PGothic" panose="020B0600070205080204" pitchFamily="34" charset="-128"/>
          <a:cs typeface="+mj-cs"/>
        </a:defRPr>
      </a:lvl1pPr>
      <a:lvl2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2pPr>
      <a:lvl3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3pPr>
      <a:lvl4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4pPr>
      <a:lvl5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5pPr>
      <a:lvl6pPr marL="4572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6pPr>
      <a:lvl7pPr marL="9144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7pPr>
      <a:lvl8pPr marL="13716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8pPr>
      <a:lvl9pPr marL="18288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9pPr>
    </p:titleStyle>
    <p:bodyStyle>
      <a:lvl1pPr marL="377825" indent="-377825" algn="l" defTabSz="503238" rtl="0" eaLnBrk="1" fontAlgn="base" hangingPunct="1">
        <a:spcBef>
          <a:spcPct val="20000"/>
        </a:spcBef>
        <a:spcAft>
          <a:spcPct val="0"/>
        </a:spcAft>
        <a:buFont typeface="Arial" panose="020B0604020202020204" pitchFamily="34" charset="0"/>
        <a:buChar char="•"/>
        <a:defRPr sz="3500" kern="1200">
          <a:solidFill>
            <a:schemeClr val="tx1"/>
          </a:solidFill>
          <a:latin typeface="+mn-lt"/>
          <a:ea typeface="MS PGothic" panose="020B0600070205080204" pitchFamily="34" charset="-128"/>
          <a:cs typeface="+mn-cs"/>
        </a:defRPr>
      </a:lvl1pPr>
      <a:lvl2pPr marL="817563" indent="-314325" algn="l" defTabSz="503238" rtl="0" eaLnBrk="1" fontAlgn="base" hangingPunct="1">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eaLnBrk="1" fontAlgn="base" hangingPunct="1">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6093B"/>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139950" y="3186113"/>
            <a:ext cx="60039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en-GB" altLang="en-US" dirty="0"/>
              <a:t>Main Title</a:t>
            </a:r>
          </a:p>
        </p:txBody>
      </p:sp>
      <p:sp>
        <p:nvSpPr>
          <p:cNvPr id="2051" name="Text Placeholder 2"/>
          <p:cNvSpPr>
            <a:spLocks noGrp="1"/>
          </p:cNvSpPr>
          <p:nvPr>
            <p:ph type="body" idx="1"/>
          </p:nvPr>
        </p:nvSpPr>
        <p:spPr bwMode="auto">
          <a:xfrm>
            <a:off x="2163763" y="2686050"/>
            <a:ext cx="27003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en-GB" altLang="en-US"/>
              <a:t>Sub Title </a:t>
            </a:r>
          </a:p>
        </p:txBody>
      </p:sp>
      <p:pic>
        <p:nvPicPr>
          <p:cNvPr id="8" name="Picture 7"/>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7559675" y="6508750"/>
            <a:ext cx="1727200" cy="582613"/>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9" name="Picture 8"/>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792163" y="6559550"/>
            <a:ext cx="1728787" cy="3937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6" name="Picture 5" descr="Blue-title-slide.png"/>
          <p:cNvPicPr>
            <a:picLocks noChangeAspect="1"/>
          </p:cNvPicPr>
          <p:nvPr userDrawn="1"/>
        </p:nvPicPr>
        <p:blipFill>
          <a:blip r:embed="rId11"/>
          <a:stretch>
            <a:fillRect/>
          </a:stretch>
        </p:blipFill>
        <p:spPr>
          <a:xfrm>
            <a:off x="0" y="0"/>
            <a:ext cx="10077450" cy="7566709"/>
          </a:xfrm>
          <a:prstGeom prst="rect">
            <a:avLst/>
          </a:prstGeom>
        </p:spPr>
      </p:pic>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0" r:id="rId5"/>
    <p:sldLayoutId id="2147483752" r:id="rId6"/>
    <p:sldLayoutId id="2147483753" r:id="rId7"/>
  </p:sldLayoutIdLst>
  <p:txStyles>
    <p:titleStyle>
      <a:lvl1pPr algn="l" defTabSz="503238" rtl="0" fontAlgn="base">
        <a:spcBef>
          <a:spcPct val="0"/>
        </a:spcBef>
        <a:spcAft>
          <a:spcPct val="0"/>
        </a:spcAft>
        <a:defRPr sz="5400" kern="1200">
          <a:solidFill>
            <a:schemeClr val="tx1"/>
          </a:solidFill>
          <a:latin typeface="+mj-lt"/>
          <a:ea typeface="MS PGothic" panose="020B0600070205080204" pitchFamily="34" charset="-128"/>
          <a:cs typeface="+mj-cs"/>
        </a:defRPr>
      </a:lvl1pPr>
      <a:lvl2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2pPr>
      <a:lvl3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3pPr>
      <a:lvl4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4pPr>
      <a:lvl5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5pPr>
      <a:lvl6pPr marL="4572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6pPr>
      <a:lvl7pPr marL="9144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7pPr>
      <a:lvl8pPr marL="13716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8pPr>
      <a:lvl9pPr marL="18288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9pPr>
    </p:titleStyle>
    <p:bodyStyle>
      <a:lvl1pPr algn="l" defTabSz="503238" rtl="0" fontAlgn="base">
        <a:spcBef>
          <a:spcPct val="20000"/>
        </a:spcBef>
        <a:spcAft>
          <a:spcPct val="0"/>
        </a:spcAft>
        <a:buFont typeface="Arial" panose="020B0604020202020204" pitchFamily="34" charset="0"/>
        <a:defRPr sz="3600" kern="1200">
          <a:solidFill>
            <a:schemeClr val="tx1"/>
          </a:solidFill>
          <a:latin typeface="+mn-lt"/>
          <a:ea typeface="MS PGothic" panose="020B0600070205080204" pitchFamily="34" charset="-128"/>
          <a:cs typeface="+mn-cs"/>
        </a:defRPr>
      </a:lvl1pPr>
      <a:lvl2pPr marL="817563" indent="-314325" algn="l" defTabSz="503238" rtl="0" fontAlgn="base">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fontAlgn="base">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8" name="Rectangle 3"/>
          <p:cNvSpPr>
            <a:spLocks noChangeArrowheads="1"/>
          </p:cNvSpPr>
          <p:nvPr/>
        </p:nvSpPr>
        <p:spPr bwMode="auto">
          <a:xfrm>
            <a:off x="1587" y="6447295"/>
            <a:ext cx="10079038" cy="1117494"/>
          </a:xfrm>
          <a:prstGeom prst="rect">
            <a:avLst/>
          </a:prstGeom>
          <a:solidFill>
            <a:srgbClr val="7AC143"/>
          </a:soli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503972" fontAlgn="auto">
              <a:spcBef>
                <a:spcPts val="0"/>
              </a:spcBef>
              <a:spcAft>
                <a:spcPts val="0"/>
              </a:spcAft>
              <a:defRPr/>
            </a:pPr>
            <a:endParaRPr lang="en-US" dirty="0">
              <a:latin typeface="+mn-lt"/>
              <a:ea typeface="+mn-ea"/>
            </a:endParaRPr>
          </a:p>
        </p:txBody>
      </p:sp>
      <p:pic>
        <p:nvPicPr>
          <p:cNvPr id="10" name="Picture 5"/>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8107363" y="6809192"/>
            <a:ext cx="1728787" cy="3937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11" name="Picture 6"/>
          <p:cNvPicPr>
            <a:picLocks noChangeAspect="1" noChangeArrowheads="1"/>
          </p:cNvPicPr>
          <p:nvPr/>
        </p:nvPicPr>
        <p:blipFill rotWithShape="1">
          <a:blip r:embed="rId13" cstate="screen">
            <a:extLst>
              <a:ext uri="{28A0092B-C50C-407E-A947-70E740481C1C}">
                <a14:useLocalDpi xmlns:a14="http://schemas.microsoft.com/office/drawing/2010/main"/>
              </a:ext>
            </a:extLst>
          </a:blip>
          <a:srcRect l="13619" t="-11820" r="635" b="11854"/>
          <a:stretch/>
        </p:blipFill>
        <p:spPr bwMode="auto">
          <a:xfrm>
            <a:off x="-7884" y="6337739"/>
            <a:ext cx="10097281" cy="148302"/>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4094551794"/>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Lst>
  <p:txStyles>
    <p:titleStyle>
      <a:lvl1pPr algn="ctr" defTabSz="503238" rtl="0" eaLnBrk="1" fontAlgn="base" hangingPunct="1">
        <a:spcBef>
          <a:spcPct val="0"/>
        </a:spcBef>
        <a:spcAft>
          <a:spcPct val="0"/>
        </a:spcAft>
        <a:defRPr sz="4900" kern="1200">
          <a:solidFill>
            <a:schemeClr val="tx1"/>
          </a:solidFill>
          <a:latin typeface="+mj-lt"/>
          <a:ea typeface="MS PGothic" panose="020B0600070205080204" pitchFamily="34" charset="-128"/>
          <a:cs typeface="+mj-cs"/>
        </a:defRPr>
      </a:lvl1pPr>
      <a:lvl2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2pPr>
      <a:lvl3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3pPr>
      <a:lvl4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4pPr>
      <a:lvl5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5pPr>
      <a:lvl6pPr marL="4572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6pPr>
      <a:lvl7pPr marL="9144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7pPr>
      <a:lvl8pPr marL="13716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8pPr>
      <a:lvl9pPr marL="18288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9pPr>
    </p:titleStyle>
    <p:bodyStyle>
      <a:lvl1pPr marL="377825" indent="-377825" algn="l" defTabSz="503238" rtl="0" eaLnBrk="1" fontAlgn="base" hangingPunct="1">
        <a:spcBef>
          <a:spcPct val="20000"/>
        </a:spcBef>
        <a:spcAft>
          <a:spcPct val="0"/>
        </a:spcAft>
        <a:buFont typeface="Arial" panose="020B0604020202020204" pitchFamily="34" charset="0"/>
        <a:buChar char="•"/>
        <a:defRPr sz="3500" kern="1200">
          <a:solidFill>
            <a:schemeClr val="tx1"/>
          </a:solidFill>
          <a:latin typeface="+mn-lt"/>
          <a:ea typeface="MS PGothic" panose="020B0600070205080204" pitchFamily="34" charset="-128"/>
          <a:cs typeface="+mn-cs"/>
        </a:defRPr>
      </a:lvl1pPr>
      <a:lvl2pPr marL="817563" indent="-314325" algn="l" defTabSz="503238" rtl="0" eaLnBrk="1" fontAlgn="base" hangingPunct="1">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eaLnBrk="1" fontAlgn="base" hangingPunct="1">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139950" y="3186113"/>
            <a:ext cx="60039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en-GB" altLang="en-US"/>
              <a:t>Main Title</a:t>
            </a:r>
          </a:p>
        </p:txBody>
      </p:sp>
      <p:sp>
        <p:nvSpPr>
          <p:cNvPr id="2051" name="Text Placeholder 2"/>
          <p:cNvSpPr>
            <a:spLocks noGrp="1"/>
          </p:cNvSpPr>
          <p:nvPr>
            <p:ph type="body" idx="1"/>
          </p:nvPr>
        </p:nvSpPr>
        <p:spPr bwMode="auto">
          <a:xfrm>
            <a:off x="2163763" y="2686050"/>
            <a:ext cx="27003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en-GB" altLang="en-US"/>
              <a:t>Sub Title </a:t>
            </a:r>
          </a:p>
        </p:txBody>
      </p:sp>
      <p:pic>
        <p:nvPicPr>
          <p:cNvPr id="9" name="Picture 8"/>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7797397" y="6660289"/>
            <a:ext cx="1728787" cy="3937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1203072308"/>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Lst>
  <p:txStyles>
    <p:titleStyle>
      <a:lvl1pPr algn="l" defTabSz="503238" rtl="0" fontAlgn="base">
        <a:spcBef>
          <a:spcPct val="0"/>
        </a:spcBef>
        <a:spcAft>
          <a:spcPct val="0"/>
        </a:spcAft>
        <a:defRPr sz="5400" kern="1200">
          <a:solidFill>
            <a:schemeClr val="tx1"/>
          </a:solidFill>
          <a:latin typeface="+mj-lt"/>
          <a:ea typeface="MS PGothic" panose="020B0600070205080204" pitchFamily="34" charset="-128"/>
          <a:cs typeface="+mj-cs"/>
        </a:defRPr>
      </a:lvl1pPr>
      <a:lvl2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2pPr>
      <a:lvl3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3pPr>
      <a:lvl4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4pPr>
      <a:lvl5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5pPr>
      <a:lvl6pPr marL="4572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6pPr>
      <a:lvl7pPr marL="9144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7pPr>
      <a:lvl8pPr marL="13716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8pPr>
      <a:lvl9pPr marL="18288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9pPr>
    </p:titleStyle>
    <p:bodyStyle>
      <a:lvl1pPr algn="l" defTabSz="503238" rtl="0" fontAlgn="base">
        <a:spcBef>
          <a:spcPct val="20000"/>
        </a:spcBef>
        <a:spcAft>
          <a:spcPct val="0"/>
        </a:spcAft>
        <a:buFont typeface="Arial" panose="020B0604020202020204" pitchFamily="34" charset="0"/>
        <a:defRPr sz="3600" kern="1200">
          <a:solidFill>
            <a:schemeClr val="tx1"/>
          </a:solidFill>
          <a:latin typeface="+mn-lt"/>
          <a:ea typeface="MS PGothic" panose="020B0600070205080204" pitchFamily="34" charset="-128"/>
          <a:cs typeface="+mn-cs"/>
        </a:defRPr>
      </a:lvl1pPr>
      <a:lvl2pPr marL="817563" indent="-314325" algn="l" defTabSz="503238" rtl="0" fontAlgn="base">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fontAlgn="base">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40727" y="3186375"/>
            <a:ext cx="6002824" cy="786068"/>
          </a:xfrm>
          <a:prstGeom prst="rect">
            <a:avLst/>
          </a:prstGeom>
        </p:spPr>
        <p:txBody>
          <a:bodyPr vert="horz" lIns="91420" tIns="45711" rIns="91420" bIns="45711" rtlCol="0" anchor="ctr">
            <a:normAutofit/>
          </a:bodyPr>
          <a:lstStyle/>
          <a:p>
            <a:pPr>
              <a:tabLst>
                <a:tab pos="723900" algn="l"/>
                <a:tab pos="1447800" algn="l"/>
                <a:tab pos="2171700" algn="l"/>
                <a:tab pos="2895600" algn="l"/>
                <a:tab pos="3619500" algn="l"/>
                <a:tab pos="4343400" algn="l"/>
              </a:tabLst>
            </a:pPr>
            <a:r>
              <a:rPr lang="en-GB" sz="4739" dirty="0">
                <a:solidFill>
                  <a:srgbClr val="FFFFFF"/>
                </a:solidFill>
                <a:latin typeface="Arial Bold" charset="0"/>
              </a:rPr>
              <a:t>Main Title</a:t>
            </a:r>
          </a:p>
        </p:txBody>
      </p:sp>
      <p:sp>
        <p:nvSpPr>
          <p:cNvPr id="3" name="Text Placeholder 2"/>
          <p:cNvSpPr>
            <a:spLocks noGrp="1"/>
          </p:cNvSpPr>
          <p:nvPr>
            <p:ph type="body" idx="1"/>
          </p:nvPr>
        </p:nvSpPr>
        <p:spPr>
          <a:xfrm>
            <a:off x="2164508" y="2686400"/>
            <a:ext cx="2700069" cy="549296"/>
          </a:xfrm>
          <a:prstGeom prst="rect">
            <a:avLst/>
          </a:prstGeom>
        </p:spPr>
        <p:txBody>
          <a:bodyPr vert="horz" lIns="91420" tIns="45711" rIns="91420" bIns="45711" rtlCol="0">
            <a:normAutofit/>
          </a:bodyPr>
          <a:lstStyle/>
          <a:p>
            <a:pPr>
              <a:tabLst>
                <a:tab pos="723900" algn="l"/>
                <a:tab pos="1447800" algn="l"/>
                <a:tab pos="2171700" algn="l"/>
                <a:tab pos="2895600" algn="l"/>
                <a:tab pos="3619500" algn="l"/>
                <a:tab pos="4343400" algn="l"/>
                <a:tab pos="5067300" algn="l"/>
                <a:tab pos="5791200" algn="l"/>
              </a:tabLst>
            </a:pPr>
            <a:r>
              <a:rPr lang="en-GB" sz="2645" dirty="0">
                <a:solidFill>
                  <a:srgbClr val="FFFFFF"/>
                </a:solidFill>
              </a:rPr>
              <a:t>Sub Title </a:t>
            </a:r>
          </a:p>
        </p:txBody>
      </p:sp>
      <p:pic>
        <p:nvPicPr>
          <p:cNvPr id="8" name="Picture 7"/>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559675" y="6508751"/>
            <a:ext cx="1727200" cy="582613"/>
          </a:xfrm>
          <a:prstGeom prst="rect">
            <a:avLst/>
          </a:prstGeom>
          <a:noFill/>
          <a:ln>
            <a:noFill/>
          </a:ln>
          <a:effectLst/>
          <a:extLst>
            <a:ext uri="{909E8E84-426E-40dd-AFC4-6F175D3DCCD1}">
              <a14:hiddenFill xmlns="" xmlns:a14="http://schemas.microsoft.com/office/drawing/2010/main" xmlns:mv="urn:schemas-microsoft-com:mac:vml" xmlns:mc="http://schemas.openxmlformats.org/markup-compatibility/2006">
                <a:blipFill dpi="0" rotWithShape="0">
                  <a:blip/>
                  <a:srcRect/>
                  <a:stretch>
                    <a:fillRect/>
                  </a:stretch>
                </a:blip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pic>
      <p:cxnSp>
        <p:nvCxnSpPr>
          <p:cNvPr id="6" name="Straight Connector 5"/>
          <p:cNvCxnSpPr/>
          <p:nvPr userDrawn="1"/>
        </p:nvCxnSpPr>
        <p:spPr>
          <a:xfrm>
            <a:off x="0" y="813641"/>
            <a:ext cx="8143551" cy="17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blue-template-slide-02.png"/>
          <p:cNvPicPr>
            <a:picLocks noChangeAspect="1"/>
          </p:cNvPicPr>
          <p:nvPr userDrawn="1"/>
        </p:nvPicPr>
        <p:blipFill>
          <a:blip r:embed="rId24"/>
          <a:stretch>
            <a:fillRect/>
          </a:stretch>
        </p:blipFill>
        <p:spPr>
          <a:xfrm>
            <a:off x="0" y="3690"/>
            <a:ext cx="10077450" cy="7555471"/>
          </a:xfrm>
          <a:prstGeom prst="rect">
            <a:avLst/>
          </a:prstGeom>
        </p:spPr>
      </p:pic>
    </p:spTree>
    <p:extLst>
      <p:ext uri="{BB962C8B-B14F-4D97-AF65-F5344CB8AC3E}">
        <p14:creationId xmlns:p14="http://schemas.microsoft.com/office/powerpoint/2010/main" val="980233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Lst>
  <p:txStyles>
    <p:titleStyle>
      <a:lvl1pPr algn="l" defTabSz="503777" rtl="0" eaLnBrk="1" latinLnBrk="0" hangingPunct="1">
        <a:spcBef>
          <a:spcPct val="0"/>
        </a:spcBef>
        <a:buNone/>
        <a:tabLst>
          <a:tab pos="797810" algn="l"/>
          <a:tab pos="1595620" algn="l"/>
          <a:tab pos="2393431" algn="l"/>
          <a:tab pos="3191241" algn="l"/>
          <a:tab pos="3989051" algn="l"/>
          <a:tab pos="4786861" algn="l"/>
        </a:tabLst>
        <a:defRPr sz="5400" kern="1200">
          <a:solidFill>
            <a:schemeClr val="tx1"/>
          </a:solidFill>
          <a:latin typeface="+mj-lt"/>
          <a:ea typeface="+mj-ea"/>
          <a:cs typeface="+mj-cs"/>
        </a:defRPr>
      </a:lvl1pPr>
    </p:titleStyle>
    <p:bodyStyle>
      <a:lvl1pPr marL="0" indent="0" algn="l" defTabSz="503777" rtl="0" eaLnBrk="1" latinLnBrk="0" hangingPunct="1">
        <a:spcBef>
          <a:spcPct val="20000"/>
        </a:spcBef>
        <a:buFont typeface="Arial"/>
        <a:buNone/>
        <a:tabLst>
          <a:tab pos="797810" algn="l"/>
          <a:tab pos="1595620" algn="l"/>
          <a:tab pos="2393431" algn="l"/>
          <a:tab pos="3191241" algn="l"/>
          <a:tab pos="3989051" algn="l"/>
          <a:tab pos="4786861" algn="l"/>
          <a:tab pos="5584671" algn="l"/>
          <a:tab pos="6382482" algn="l"/>
        </a:tabLst>
        <a:defRPr sz="3637" kern="1200">
          <a:solidFill>
            <a:schemeClr val="tx1"/>
          </a:solidFill>
          <a:latin typeface="+mn-lt"/>
          <a:ea typeface="+mn-ea"/>
          <a:cs typeface="+mn-cs"/>
        </a:defRPr>
      </a:lvl1pPr>
      <a:lvl2pPr marL="818635" indent="-314859" algn="l" defTabSz="503777" rtl="0" eaLnBrk="1" latinLnBrk="0" hangingPunct="1">
        <a:spcBef>
          <a:spcPct val="20000"/>
        </a:spcBef>
        <a:buFont typeface="Arial"/>
        <a:buChar char="–"/>
        <a:defRPr sz="3086" kern="1200">
          <a:solidFill>
            <a:schemeClr val="tx1"/>
          </a:solidFill>
          <a:latin typeface="+mn-lt"/>
          <a:ea typeface="+mn-ea"/>
          <a:cs typeface="+mn-cs"/>
        </a:defRPr>
      </a:lvl2pPr>
      <a:lvl3pPr marL="1259440" indent="-251888" algn="l" defTabSz="503777" rtl="0" eaLnBrk="1" latinLnBrk="0" hangingPunct="1">
        <a:spcBef>
          <a:spcPct val="20000"/>
        </a:spcBef>
        <a:buFont typeface="Arial"/>
        <a:buChar char="•"/>
        <a:defRPr sz="2645" kern="1200">
          <a:solidFill>
            <a:schemeClr val="tx1"/>
          </a:solidFill>
          <a:latin typeface="+mn-lt"/>
          <a:ea typeface="+mn-ea"/>
          <a:cs typeface="+mn-cs"/>
        </a:defRPr>
      </a:lvl3pPr>
      <a:lvl4pPr marL="1763215" indent="-251888" algn="l" defTabSz="503777" rtl="0" eaLnBrk="1" latinLnBrk="0" hangingPunct="1">
        <a:spcBef>
          <a:spcPct val="20000"/>
        </a:spcBef>
        <a:buFont typeface="Arial"/>
        <a:buChar char="–"/>
        <a:defRPr sz="2204" kern="1200">
          <a:solidFill>
            <a:schemeClr val="tx1"/>
          </a:solidFill>
          <a:latin typeface="+mn-lt"/>
          <a:ea typeface="+mn-ea"/>
          <a:cs typeface="+mn-cs"/>
        </a:defRPr>
      </a:lvl4pPr>
      <a:lvl5pPr marL="2266991" indent="-251888" algn="l" defTabSz="503777" rtl="0" eaLnBrk="1" latinLnBrk="0" hangingPunct="1">
        <a:spcBef>
          <a:spcPct val="20000"/>
        </a:spcBef>
        <a:buFont typeface="Arial"/>
        <a:buChar char="»"/>
        <a:defRPr sz="2204" kern="1200">
          <a:solidFill>
            <a:schemeClr val="tx1"/>
          </a:solidFill>
          <a:latin typeface="+mn-lt"/>
          <a:ea typeface="+mn-ea"/>
          <a:cs typeface="+mn-cs"/>
        </a:defRPr>
      </a:lvl5pPr>
      <a:lvl6pPr marL="2770766" indent="-251888" algn="l" defTabSz="503777" rtl="0" eaLnBrk="1" latinLnBrk="0" hangingPunct="1">
        <a:spcBef>
          <a:spcPct val="20000"/>
        </a:spcBef>
        <a:buFont typeface="Arial"/>
        <a:buChar char="•"/>
        <a:defRPr sz="2204" kern="1200">
          <a:solidFill>
            <a:schemeClr val="tx1"/>
          </a:solidFill>
          <a:latin typeface="+mn-lt"/>
          <a:ea typeface="+mn-ea"/>
          <a:cs typeface="+mn-cs"/>
        </a:defRPr>
      </a:lvl6pPr>
      <a:lvl7pPr marL="3274542" indent="-251888" algn="l" defTabSz="503777" rtl="0" eaLnBrk="1" latinLnBrk="0" hangingPunct="1">
        <a:spcBef>
          <a:spcPct val="20000"/>
        </a:spcBef>
        <a:buFont typeface="Arial"/>
        <a:buChar char="•"/>
        <a:defRPr sz="2204" kern="1200">
          <a:solidFill>
            <a:schemeClr val="tx1"/>
          </a:solidFill>
          <a:latin typeface="+mn-lt"/>
          <a:ea typeface="+mn-ea"/>
          <a:cs typeface="+mn-cs"/>
        </a:defRPr>
      </a:lvl7pPr>
      <a:lvl8pPr marL="3778317" indent="-251888" algn="l" defTabSz="503777" rtl="0" eaLnBrk="1" latinLnBrk="0" hangingPunct="1">
        <a:spcBef>
          <a:spcPct val="20000"/>
        </a:spcBef>
        <a:buFont typeface="Arial"/>
        <a:buChar char="•"/>
        <a:defRPr sz="2204" kern="1200">
          <a:solidFill>
            <a:schemeClr val="tx1"/>
          </a:solidFill>
          <a:latin typeface="+mn-lt"/>
          <a:ea typeface="+mn-ea"/>
          <a:cs typeface="+mn-cs"/>
        </a:defRPr>
      </a:lvl8pPr>
      <a:lvl9pPr marL="4282093" indent="-251888" algn="l" defTabSz="503777" rtl="0" eaLnBrk="1" latinLnBrk="0" hangingPunct="1">
        <a:spcBef>
          <a:spcPct val="20000"/>
        </a:spcBef>
        <a:buFont typeface="Arial"/>
        <a:buChar char="•"/>
        <a:defRPr sz="2204" kern="1200">
          <a:solidFill>
            <a:schemeClr val="tx1"/>
          </a:solidFill>
          <a:latin typeface="+mn-lt"/>
          <a:ea typeface="+mn-ea"/>
          <a:cs typeface="+mn-cs"/>
        </a:defRPr>
      </a:lvl9pPr>
    </p:bodyStyle>
    <p:otherStyle>
      <a:defPPr>
        <a:defRPr lang="en-US"/>
      </a:defPPr>
      <a:lvl1pPr marL="0" algn="l" defTabSz="503777" rtl="0" eaLnBrk="1" latinLnBrk="0" hangingPunct="1">
        <a:defRPr sz="1984" kern="1200">
          <a:solidFill>
            <a:schemeClr val="tx1"/>
          </a:solidFill>
          <a:latin typeface="+mn-lt"/>
          <a:ea typeface="+mn-ea"/>
          <a:cs typeface="+mn-cs"/>
        </a:defRPr>
      </a:lvl1pPr>
      <a:lvl2pPr marL="503777" algn="l" defTabSz="503777" rtl="0" eaLnBrk="1" latinLnBrk="0" hangingPunct="1">
        <a:defRPr sz="1984" kern="1200">
          <a:solidFill>
            <a:schemeClr val="tx1"/>
          </a:solidFill>
          <a:latin typeface="+mn-lt"/>
          <a:ea typeface="+mn-ea"/>
          <a:cs typeface="+mn-cs"/>
        </a:defRPr>
      </a:lvl2pPr>
      <a:lvl3pPr marL="1007551" algn="l" defTabSz="503777" rtl="0" eaLnBrk="1" latinLnBrk="0" hangingPunct="1">
        <a:defRPr sz="1984" kern="1200">
          <a:solidFill>
            <a:schemeClr val="tx1"/>
          </a:solidFill>
          <a:latin typeface="+mn-lt"/>
          <a:ea typeface="+mn-ea"/>
          <a:cs typeface="+mn-cs"/>
        </a:defRPr>
      </a:lvl3pPr>
      <a:lvl4pPr marL="1511327" algn="l" defTabSz="503777" rtl="0" eaLnBrk="1" latinLnBrk="0" hangingPunct="1">
        <a:defRPr sz="1984" kern="1200">
          <a:solidFill>
            <a:schemeClr val="tx1"/>
          </a:solidFill>
          <a:latin typeface="+mn-lt"/>
          <a:ea typeface="+mn-ea"/>
          <a:cs typeface="+mn-cs"/>
        </a:defRPr>
      </a:lvl4pPr>
      <a:lvl5pPr marL="2015103" algn="l" defTabSz="503777" rtl="0" eaLnBrk="1" latinLnBrk="0" hangingPunct="1">
        <a:defRPr sz="1984" kern="1200">
          <a:solidFill>
            <a:schemeClr val="tx1"/>
          </a:solidFill>
          <a:latin typeface="+mn-lt"/>
          <a:ea typeface="+mn-ea"/>
          <a:cs typeface="+mn-cs"/>
        </a:defRPr>
      </a:lvl5pPr>
      <a:lvl6pPr marL="2518878" algn="l" defTabSz="503777" rtl="0" eaLnBrk="1" latinLnBrk="0" hangingPunct="1">
        <a:defRPr sz="1984" kern="1200">
          <a:solidFill>
            <a:schemeClr val="tx1"/>
          </a:solidFill>
          <a:latin typeface="+mn-lt"/>
          <a:ea typeface="+mn-ea"/>
          <a:cs typeface="+mn-cs"/>
        </a:defRPr>
      </a:lvl6pPr>
      <a:lvl7pPr marL="3022653" algn="l" defTabSz="503777" rtl="0" eaLnBrk="1" latinLnBrk="0" hangingPunct="1">
        <a:defRPr sz="1984" kern="1200">
          <a:solidFill>
            <a:schemeClr val="tx1"/>
          </a:solidFill>
          <a:latin typeface="+mn-lt"/>
          <a:ea typeface="+mn-ea"/>
          <a:cs typeface="+mn-cs"/>
        </a:defRPr>
      </a:lvl7pPr>
      <a:lvl8pPr marL="3526429" algn="l" defTabSz="503777" rtl="0" eaLnBrk="1" latinLnBrk="0" hangingPunct="1">
        <a:defRPr sz="1984" kern="1200">
          <a:solidFill>
            <a:schemeClr val="tx1"/>
          </a:solidFill>
          <a:latin typeface="+mn-lt"/>
          <a:ea typeface="+mn-ea"/>
          <a:cs typeface="+mn-cs"/>
        </a:defRPr>
      </a:lvl8pPr>
      <a:lvl9pPr marL="4030204" algn="l" defTabSz="503777"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owerpoint-template_front-page3.png"/>
          <p:cNvPicPr>
            <a:picLocks noChangeAspect="1"/>
          </p:cNvPicPr>
          <p:nvPr/>
        </p:nvPicPr>
        <p:blipFill rotWithShape="1">
          <a:blip r:embed="rId3"/>
          <a:srcRect l="30162" t="28543" r="28068" b="-4449"/>
          <a:stretch/>
        </p:blipFill>
        <p:spPr>
          <a:xfrm>
            <a:off x="5166030" y="326121"/>
            <a:ext cx="3596970" cy="4897618"/>
          </a:xfrm>
          <a:prstGeom prst="rect">
            <a:avLst/>
          </a:prstGeom>
        </p:spPr>
      </p:pic>
      <p:sp>
        <p:nvSpPr>
          <p:cNvPr id="9" name="Rectangle 4"/>
          <p:cNvSpPr>
            <a:spLocks noChangeArrowheads="1"/>
          </p:cNvSpPr>
          <p:nvPr/>
        </p:nvSpPr>
        <p:spPr bwMode="auto">
          <a:xfrm>
            <a:off x="858972" y="2500415"/>
            <a:ext cx="4497558" cy="77763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9972" tIns="68666" rIns="89972" bIns="44986"/>
          <a:lstStyle/>
          <a:p>
            <a:pPr>
              <a:tabLst>
                <a:tab pos="723683" algn="l"/>
                <a:tab pos="1447366" algn="l"/>
                <a:tab pos="2171048" algn="l"/>
                <a:tab pos="2894731" algn="l"/>
                <a:tab pos="3618414" algn="l"/>
                <a:tab pos="4342097" algn="l"/>
              </a:tabLst>
            </a:pPr>
            <a:r>
              <a:rPr lang="en-GB" sz="4400" dirty="0">
                <a:solidFill>
                  <a:srgbClr val="FFFFFF"/>
                </a:solidFill>
                <a:latin typeface="Arial Bold" charset="0"/>
              </a:rPr>
              <a:t>iPECS Cloud </a:t>
            </a:r>
          </a:p>
          <a:p>
            <a:pPr>
              <a:tabLst>
                <a:tab pos="723683" algn="l"/>
                <a:tab pos="1447366" algn="l"/>
                <a:tab pos="2171048" algn="l"/>
                <a:tab pos="2894731" algn="l"/>
                <a:tab pos="3618414" algn="l"/>
                <a:tab pos="4342097" algn="l"/>
              </a:tabLst>
            </a:pPr>
            <a:endParaRPr lang="en-GB" sz="4400" dirty="0">
              <a:solidFill>
                <a:srgbClr val="FFFFFF"/>
              </a:solidFill>
              <a:latin typeface="Arial Bold" charset="0"/>
            </a:endParaRPr>
          </a:p>
          <a:p>
            <a:pPr>
              <a:tabLst>
                <a:tab pos="723683" algn="l"/>
                <a:tab pos="1447366" algn="l"/>
                <a:tab pos="2171048" algn="l"/>
                <a:tab pos="2894731" algn="l"/>
                <a:tab pos="3618414" algn="l"/>
                <a:tab pos="4342097" algn="l"/>
              </a:tabLst>
            </a:pPr>
            <a:r>
              <a:rPr lang="en-GB" sz="4400" dirty="0">
                <a:solidFill>
                  <a:srgbClr val="FFFFFF"/>
                </a:solidFill>
                <a:latin typeface="Arial Bold" charset="0"/>
              </a:rPr>
              <a:t>2.5 Update</a:t>
            </a:r>
            <a:endParaRPr lang="en-GB" sz="3600" dirty="0">
              <a:solidFill>
                <a:srgbClr val="FFFFFF"/>
              </a:solidFill>
              <a:latin typeface="Arial Bold" charset="0"/>
            </a:endParaRPr>
          </a:p>
        </p:txBody>
      </p:sp>
    </p:spTree>
    <p:extLst>
      <p:ext uri="{BB962C8B-B14F-4D97-AF65-F5344CB8AC3E}">
        <p14:creationId xmlns:p14="http://schemas.microsoft.com/office/powerpoint/2010/main" val="3577768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6382" y="609600"/>
            <a:ext cx="7811754" cy="477054"/>
          </a:xfrm>
          <a:prstGeom prst="rect">
            <a:avLst/>
          </a:prstGeom>
        </p:spPr>
        <p:txBody>
          <a:bodyPr wrap="none">
            <a:spAutoFit/>
          </a:bodyPr>
          <a:lstStyle/>
          <a:p>
            <a:r>
              <a:rPr lang="en-US" sz="2500" dirty="0">
                <a:solidFill>
                  <a:srgbClr val="000000"/>
                </a:solidFill>
                <a:latin typeface="Arial"/>
                <a:cs typeface="Arial"/>
              </a:rPr>
              <a:t>Issue with anonymous call block feature for extension</a:t>
            </a:r>
            <a:r>
              <a:rPr lang="en-US" sz="2500" dirty="0">
                <a:solidFill>
                  <a:srgbClr val="00B0F0"/>
                </a:solidFill>
                <a:latin typeface="Arial"/>
                <a:cs typeface="Arial"/>
              </a:rPr>
              <a:t>	</a:t>
            </a:r>
            <a:endParaRPr lang="en-GB" dirty="0">
              <a:solidFill>
                <a:srgbClr val="00B0F0"/>
              </a:solidFill>
            </a:endParaRPr>
          </a:p>
        </p:txBody>
      </p:sp>
      <p:sp>
        <p:nvSpPr>
          <p:cNvPr id="2" name="TextBox 1">
            <a:extLst>
              <a:ext uri="{FF2B5EF4-FFF2-40B4-BE49-F238E27FC236}">
                <a16:creationId xmlns:a16="http://schemas.microsoft.com/office/drawing/2014/main" id="{354D7EC5-1289-45A3-B83B-508212B679D0}"/>
              </a:ext>
            </a:extLst>
          </p:cNvPr>
          <p:cNvSpPr txBox="1"/>
          <p:nvPr/>
        </p:nvSpPr>
        <p:spPr>
          <a:xfrm>
            <a:off x="529389" y="1309036"/>
            <a:ext cx="7517331" cy="584775"/>
          </a:xfrm>
          <a:prstGeom prst="rect">
            <a:avLst/>
          </a:prstGeom>
          <a:noFill/>
        </p:spPr>
        <p:txBody>
          <a:bodyPr wrap="square" rtlCol="0">
            <a:spAutoFit/>
          </a:bodyPr>
          <a:lstStyle/>
          <a:p>
            <a:r>
              <a:rPr lang="en-GB" sz="1600" dirty="0">
                <a:solidFill>
                  <a:srgbClr val="000000"/>
                </a:solidFill>
              </a:rPr>
              <a:t>There was issues with some extensions not being able to block anonymous calls, this has now been resolved.  </a:t>
            </a:r>
          </a:p>
        </p:txBody>
      </p:sp>
      <p:pic>
        <p:nvPicPr>
          <p:cNvPr id="5" name="Picture 4">
            <a:extLst>
              <a:ext uri="{FF2B5EF4-FFF2-40B4-BE49-F238E27FC236}">
                <a16:creationId xmlns:a16="http://schemas.microsoft.com/office/drawing/2014/main" id="{4514DCFB-3BC6-4F91-A9EF-F89FD4E4FE14}"/>
              </a:ext>
            </a:extLst>
          </p:cNvPr>
          <p:cNvPicPr>
            <a:picLocks noChangeAspect="1"/>
          </p:cNvPicPr>
          <p:nvPr/>
        </p:nvPicPr>
        <p:blipFill rotWithShape="1">
          <a:blip r:embed="rId3"/>
          <a:srcRect b="37022"/>
          <a:stretch/>
        </p:blipFill>
        <p:spPr>
          <a:xfrm>
            <a:off x="1257300" y="2839763"/>
            <a:ext cx="5162751" cy="3418817"/>
          </a:xfrm>
          <a:prstGeom prst="rect">
            <a:avLst/>
          </a:prstGeom>
        </p:spPr>
      </p:pic>
    </p:spTree>
    <p:extLst>
      <p:ext uri="{BB962C8B-B14F-4D97-AF65-F5344CB8AC3E}">
        <p14:creationId xmlns:p14="http://schemas.microsoft.com/office/powerpoint/2010/main" val="1862144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6382" y="609600"/>
            <a:ext cx="9028305" cy="477054"/>
          </a:xfrm>
          <a:prstGeom prst="rect">
            <a:avLst/>
          </a:prstGeom>
        </p:spPr>
        <p:txBody>
          <a:bodyPr wrap="none">
            <a:spAutoFit/>
          </a:bodyPr>
          <a:lstStyle/>
          <a:p>
            <a:r>
              <a:rPr lang="en-US" sz="2500" dirty="0">
                <a:solidFill>
                  <a:srgbClr val="000000"/>
                </a:solidFill>
                <a:latin typeface="Arial"/>
                <a:cs typeface="Arial"/>
              </a:rPr>
              <a:t>Issue with AA transfer type resetting after order final confirmed</a:t>
            </a:r>
            <a:endParaRPr lang="en-GB" dirty="0">
              <a:solidFill>
                <a:srgbClr val="000000"/>
              </a:solidFill>
            </a:endParaRPr>
          </a:p>
        </p:txBody>
      </p:sp>
      <p:sp>
        <p:nvSpPr>
          <p:cNvPr id="2" name="TextBox 1">
            <a:extLst>
              <a:ext uri="{FF2B5EF4-FFF2-40B4-BE49-F238E27FC236}">
                <a16:creationId xmlns:a16="http://schemas.microsoft.com/office/drawing/2014/main" id="{354D7EC5-1289-45A3-B83B-508212B679D0}"/>
              </a:ext>
            </a:extLst>
          </p:cNvPr>
          <p:cNvSpPr txBox="1"/>
          <p:nvPr/>
        </p:nvSpPr>
        <p:spPr>
          <a:xfrm>
            <a:off x="529389" y="1382515"/>
            <a:ext cx="7517331" cy="584775"/>
          </a:xfrm>
          <a:prstGeom prst="rect">
            <a:avLst/>
          </a:prstGeom>
          <a:noFill/>
        </p:spPr>
        <p:txBody>
          <a:bodyPr wrap="square" rtlCol="0">
            <a:spAutoFit/>
          </a:bodyPr>
          <a:lstStyle/>
          <a:p>
            <a:r>
              <a:rPr lang="en-GB" sz="1600" dirty="0">
                <a:solidFill>
                  <a:srgbClr val="000000"/>
                </a:solidFill>
              </a:rPr>
              <a:t>Previously there was an issue with the auto attendant transfer type getting reset when a new order was final confirmed, this has now been fixed. </a:t>
            </a:r>
          </a:p>
        </p:txBody>
      </p:sp>
      <p:pic>
        <p:nvPicPr>
          <p:cNvPr id="3" name="Picture 2">
            <a:extLst>
              <a:ext uri="{FF2B5EF4-FFF2-40B4-BE49-F238E27FC236}">
                <a16:creationId xmlns:a16="http://schemas.microsoft.com/office/drawing/2014/main" id="{D9621798-ACBA-4041-8F7B-C3347DBA4424}"/>
              </a:ext>
            </a:extLst>
          </p:cNvPr>
          <p:cNvPicPr>
            <a:picLocks noChangeAspect="1"/>
          </p:cNvPicPr>
          <p:nvPr/>
        </p:nvPicPr>
        <p:blipFill>
          <a:blip r:embed="rId3"/>
          <a:stretch>
            <a:fillRect/>
          </a:stretch>
        </p:blipFill>
        <p:spPr>
          <a:xfrm>
            <a:off x="529389" y="2673567"/>
            <a:ext cx="7677150" cy="2562225"/>
          </a:xfrm>
          <a:prstGeom prst="rect">
            <a:avLst/>
          </a:prstGeom>
        </p:spPr>
      </p:pic>
    </p:spTree>
    <p:extLst>
      <p:ext uri="{BB962C8B-B14F-4D97-AF65-F5344CB8AC3E}">
        <p14:creationId xmlns:p14="http://schemas.microsoft.com/office/powerpoint/2010/main" val="3494577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973434" y="2595419"/>
            <a:ext cx="6130581" cy="53958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9972" tIns="58589" rIns="89972" bIns="44986"/>
          <a:lstStyle/>
          <a:p>
            <a:pPr>
              <a:tabLst>
                <a:tab pos="723683" algn="l"/>
                <a:tab pos="1447366" algn="l"/>
                <a:tab pos="2171048" algn="l"/>
                <a:tab pos="2894731" algn="l"/>
                <a:tab pos="3618414" algn="l"/>
                <a:tab pos="4342097" algn="l"/>
                <a:tab pos="5065780" algn="l"/>
                <a:tab pos="5789463" algn="l"/>
              </a:tabLst>
            </a:pPr>
            <a:endParaRPr lang="en-GB" sz="2699" dirty="0">
              <a:solidFill>
                <a:srgbClr val="FFFFFF"/>
              </a:solidFill>
            </a:endParaRPr>
          </a:p>
        </p:txBody>
      </p:sp>
      <p:sp>
        <p:nvSpPr>
          <p:cNvPr id="3076" name="Rectangle 4"/>
          <p:cNvSpPr>
            <a:spLocks noChangeArrowheads="1"/>
          </p:cNvSpPr>
          <p:nvPr/>
        </p:nvSpPr>
        <p:spPr bwMode="auto">
          <a:xfrm>
            <a:off x="1369616" y="2887680"/>
            <a:ext cx="6187678" cy="77763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9972" tIns="68666" rIns="89972" bIns="44986"/>
          <a:lstStyle/>
          <a:p>
            <a:pPr>
              <a:tabLst>
                <a:tab pos="723683" algn="l"/>
                <a:tab pos="1447366" algn="l"/>
                <a:tab pos="2171048" algn="l"/>
                <a:tab pos="2894731" algn="l"/>
                <a:tab pos="3618414" algn="l"/>
                <a:tab pos="4342097" algn="l"/>
              </a:tabLst>
            </a:pPr>
            <a:r>
              <a:rPr lang="en-GB" sz="4400" dirty="0">
                <a:solidFill>
                  <a:srgbClr val="FFFFFF"/>
                </a:solidFill>
                <a:latin typeface="Arial Bold" charset="0"/>
              </a:rPr>
              <a:t>New Features </a:t>
            </a:r>
            <a:endParaRPr lang="en-GB" sz="3600" dirty="0">
              <a:solidFill>
                <a:srgbClr val="FFFFFF"/>
              </a:solidFill>
              <a:latin typeface="Arial Bold" charset="0"/>
            </a:endParaRPr>
          </a:p>
        </p:txBody>
      </p:sp>
    </p:spTree>
    <p:extLst>
      <p:ext uri="{BB962C8B-B14F-4D97-AF65-F5344CB8AC3E}">
        <p14:creationId xmlns:p14="http://schemas.microsoft.com/office/powerpoint/2010/main" val="16532667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6382" y="609600"/>
            <a:ext cx="4030270" cy="477054"/>
          </a:xfrm>
          <a:prstGeom prst="rect">
            <a:avLst/>
          </a:prstGeom>
        </p:spPr>
        <p:txBody>
          <a:bodyPr wrap="square">
            <a:spAutoFit/>
          </a:bodyPr>
          <a:lstStyle/>
          <a:p>
            <a:r>
              <a:rPr lang="en-US" sz="2500" dirty="0">
                <a:solidFill>
                  <a:srgbClr val="000000"/>
                </a:solidFill>
                <a:latin typeface="Arial"/>
                <a:cs typeface="Arial"/>
              </a:rPr>
              <a:t>Day Night Change Per Site</a:t>
            </a:r>
            <a:endParaRPr lang="en-GB" dirty="0">
              <a:solidFill>
                <a:srgbClr val="000000"/>
              </a:solidFill>
            </a:endParaRPr>
          </a:p>
        </p:txBody>
      </p:sp>
      <p:sp>
        <p:nvSpPr>
          <p:cNvPr id="2" name="TextBox 1">
            <a:extLst>
              <a:ext uri="{FF2B5EF4-FFF2-40B4-BE49-F238E27FC236}">
                <a16:creationId xmlns:a16="http://schemas.microsoft.com/office/drawing/2014/main" id="{354D7EC5-1289-45A3-B83B-508212B679D0}"/>
              </a:ext>
            </a:extLst>
          </p:cNvPr>
          <p:cNvSpPr txBox="1"/>
          <p:nvPr/>
        </p:nvSpPr>
        <p:spPr>
          <a:xfrm>
            <a:off x="529389" y="1309036"/>
            <a:ext cx="9163251" cy="2308324"/>
          </a:xfrm>
          <a:prstGeom prst="rect">
            <a:avLst/>
          </a:prstGeom>
          <a:noFill/>
        </p:spPr>
        <p:txBody>
          <a:bodyPr wrap="square" rtlCol="0">
            <a:spAutoFit/>
          </a:bodyPr>
          <a:lstStyle/>
          <a:p>
            <a:r>
              <a:rPr lang="en-GB" sz="1600" dirty="0">
                <a:solidFill>
                  <a:srgbClr val="000000"/>
                </a:solidFill>
              </a:rPr>
              <a:t>You now have the ability to change the day night option for an individual site or for the entire company, this will change the time zone linked with either the site or the default time schedule. </a:t>
            </a:r>
          </a:p>
          <a:p>
            <a:endParaRPr lang="en-GB" sz="1600" dirty="0">
              <a:solidFill>
                <a:srgbClr val="000000"/>
              </a:solidFill>
            </a:endParaRPr>
          </a:p>
          <a:p>
            <a:r>
              <a:rPr lang="en-GB" sz="1600" dirty="0">
                <a:solidFill>
                  <a:srgbClr val="000000"/>
                </a:solidFill>
              </a:rPr>
              <a:t>When entering the feature code you will be asked to enter 0 for company and 1 for site. As we can see below New Day Test has the default time schedule so if I am to select 0 it will change this time zone. If I select 1 then I will amend the time zone linked with my site. </a:t>
            </a:r>
          </a:p>
          <a:p>
            <a:endParaRPr lang="en-GB" sz="1600" dirty="0">
              <a:solidFill>
                <a:srgbClr val="000000"/>
              </a:solidFill>
            </a:endParaRPr>
          </a:p>
          <a:p>
            <a:r>
              <a:rPr lang="en-GB" sz="1600" dirty="0">
                <a:solidFill>
                  <a:srgbClr val="000000"/>
                </a:solidFill>
              </a:rPr>
              <a:t>Additionally you now have the ability to change from manual day night to auto ring mode from the handset by selecting option 0 after you have selected either company or site. </a:t>
            </a:r>
          </a:p>
        </p:txBody>
      </p:sp>
      <p:pic>
        <p:nvPicPr>
          <p:cNvPr id="3" name="Picture 2">
            <a:extLst>
              <a:ext uri="{FF2B5EF4-FFF2-40B4-BE49-F238E27FC236}">
                <a16:creationId xmlns:a16="http://schemas.microsoft.com/office/drawing/2014/main" id="{2F93523D-BE6A-43BE-99DE-80723DA81AEB}"/>
              </a:ext>
            </a:extLst>
          </p:cNvPr>
          <p:cNvPicPr>
            <a:picLocks noChangeAspect="1"/>
          </p:cNvPicPr>
          <p:nvPr/>
        </p:nvPicPr>
        <p:blipFill>
          <a:blip r:embed="rId3"/>
          <a:stretch>
            <a:fillRect/>
          </a:stretch>
        </p:blipFill>
        <p:spPr>
          <a:xfrm>
            <a:off x="529389" y="4079707"/>
            <a:ext cx="7556734" cy="1329695"/>
          </a:xfrm>
          <a:prstGeom prst="rect">
            <a:avLst/>
          </a:prstGeom>
        </p:spPr>
      </p:pic>
      <p:pic>
        <p:nvPicPr>
          <p:cNvPr id="4" name="Picture 3">
            <a:extLst>
              <a:ext uri="{FF2B5EF4-FFF2-40B4-BE49-F238E27FC236}">
                <a16:creationId xmlns:a16="http://schemas.microsoft.com/office/drawing/2014/main" id="{2F23B31C-23D1-4B86-966E-46FDD242FBAD}"/>
              </a:ext>
            </a:extLst>
          </p:cNvPr>
          <p:cNvPicPr>
            <a:picLocks noChangeAspect="1"/>
          </p:cNvPicPr>
          <p:nvPr/>
        </p:nvPicPr>
        <p:blipFill>
          <a:blip r:embed="rId4"/>
          <a:stretch>
            <a:fillRect/>
          </a:stretch>
        </p:blipFill>
        <p:spPr>
          <a:xfrm>
            <a:off x="529389" y="5409402"/>
            <a:ext cx="4880009" cy="1336899"/>
          </a:xfrm>
          <a:prstGeom prst="rect">
            <a:avLst/>
          </a:prstGeom>
        </p:spPr>
      </p:pic>
    </p:spTree>
    <p:extLst>
      <p:ext uri="{BB962C8B-B14F-4D97-AF65-F5344CB8AC3E}">
        <p14:creationId xmlns:p14="http://schemas.microsoft.com/office/powerpoint/2010/main" val="2474049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6382" y="609600"/>
            <a:ext cx="6328977" cy="477054"/>
          </a:xfrm>
          <a:prstGeom prst="rect">
            <a:avLst/>
          </a:prstGeom>
        </p:spPr>
        <p:txBody>
          <a:bodyPr wrap="none">
            <a:spAutoFit/>
          </a:bodyPr>
          <a:lstStyle/>
          <a:p>
            <a:r>
              <a:rPr lang="en-US" sz="2500" dirty="0">
                <a:solidFill>
                  <a:srgbClr val="000000"/>
                </a:solidFill>
                <a:latin typeface="Arial"/>
                <a:cs typeface="Arial"/>
              </a:rPr>
              <a:t>Group Name now shows on picked up calls</a:t>
            </a:r>
            <a:endParaRPr lang="en-GB" dirty="0">
              <a:solidFill>
                <a:srgbClr val="000000"/>
              </a:solidFill>
            </a:endParaRPr>
          </a:p>
        </p:txBody>
      </p:sp>
      <p:sp>
        <p:nvSpPr>
          <p:cNvPr id="2" name="TextBox 1">
            <a:extLst>
              <a:ext uri="{FF2B5EF4-FFF2-40B4-BE49-F238E27FC236}">
                <a16:creationId xmlns:a16="http://schemas.microsoft.com/office/drawing/2014/main" id="{354D7EC5-1289-45A3-B83B-508212B679D0}"/>
              </a:ext>
            </a:extLst>
          </p:cNvPr>
          <p:cNvSpPr txBox="1"/>
          <p:nvPr/>
        </p:nvSpPr>
        <p:spPr>
          <a:xfrm>
            <a:off x="529389" y="1309036"/>
            <a:ext cx="9163251" cy="830997"/>
          </a:xfrm>
          <a:prstGeom prst="rect">
            <a:avLst/>
          </a:prstGeom>
          <a:noFill/>
        </p:spPr>
        <p:txBody>
          <a:bodyPr wrap="square" rtlCol="0">
            <a:spAutoFit/>
          </a:bodyPr>
          <a:lstStyle/>
          <a:p>
            <a:r>
              <a:rPr lang="en-GB" sz="1600" dirty="0">
                <a:solidFill>
                  <a:srgbClr val="000000"/>
                </a:solidFill>
              </a:rPr>
              <a:t>In the previous version if you were to pick up a group call you would not be able to see the group that had been rung. Now if you are to use the pickup feature you will see the external number and the group name.</a:t>
            </a:r>
          </a:p>
        </p:txBody>
      </p:sp>
    </p:spTree>
    <p:extLst>
      <p:ext uri="{BB962C8B-B14F-4D97-AF65-F5344CB8AC3E}">
        <p14:creationId xmlns:p14="http://schemas.microsoft.com/office/powerpoint/2010/main" val="1116226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1369616" y="2617890"/>
            <a:ext cx="7092740" cy="77763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89972" tIns="68666" rIns="89972" bIns="44986"/>
          <a:lstStyle/>
          <a:p>
            <a:pPr>
              <a:tabLst>
                <a:tab pos="723683" algn="l"/>
                <a:tab pos="1447366" algn="l"/>
                <a:tab pos="2171048" algn="l"/>
                <a:tab pos="2894731" algn="l"/>
                <a:tab pos="3618414" algn="l"/>
                <a:tab pos="4342097" algn="l"/>
              </a:tabLst>
            </a:pPr>
            <a:r>
              <a:rPr lang="en-GB" sz="4400" dirty="0">
                <a:solidFill>
                  <a:srgbClr val="FFFFFF"/>
                </a:solidFill>
                <a:latin typeface="Arial Bold" charset="0"/>
              </a:rPr>
              <a:t>Fixes </a:t>
            </a:r>
            <a:endParaRPr lang="en-GB" sz="3600" dirty="0">
              <a:solidFill>
                <a:srgbClr val="FFFFFF"/>
              </a:solidFill>
              <a:latin typeface="Arial Bold" charset="0"/>
            </a:endParaRPr>
          </a:p>
        </p:txBody>
      </p:sp>
    </p:spTree>
    <p:extLst>
      <p:ext uri="{BB962C8B-B14F-4D97-AF65-F5344CB8AC3E}">
        <p14:creationId xmlns:p14="http://schemas.microsoft.com/office/powerpoint/2010/main" val="1328335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6382" y="609600"/>
            <a:ext cx="4746684" cy="477054"/>
          </a:xfrm>
          <a:prstGeom prst="rect">
            <a:avLst/>
          </a:prstGeom>
        </p:spPr>
        <p:txBody>
          <a:bodyPr wrap="none">
            <a:spAutoFit/>
          </a:bodyPr>
          <a:lstStyle/>
          <a:p>
            <a:r>
              <a:rPr lang="en-US" sz="2500" dirty="0">
                <a:solidFill>
                  <a:srgbClr val="000000"/>
                </a:solidFill>
                <a:latin typeface="Arial"/>
                <a:cs typeface="Arial"/>
              </a:rPr>
              <a:t>AA Transfer shows group name </a:t>
            </a:r>
            <a:endParaRPr lang="en-GB" dirty="0">
              <a:solidFill>
                <a:srgbClr val="000000"/>
              </a:solidFill>
            </a:endParaRPr>
          </a:p>
        </p:txBody>
      </p:sp>
      <p:sp>
        <p:nvSpPr>
          <p:cNvPr id="2" name="TextBox 1">
            <a:extLst>
              <a:ext uri="{FF2B5EF4-FFF2-40B4-BE49-F238E27FC236}">
                <a16:creationId xmlns:a16="http://schemas.microsoft.com/office/drawing/2014/main" id="{354D7EC5-1289-45A3-B83B-508212B679D0}"/>
              </a:ext>
            </a:extLst>
          </p:cNvPr>
          <p:cNvSpPr txBox="1"/>
          <p:nvPr/>
        </p:nvSpPr>
        <p:spPr>
          <a:xfrm>
            <a:off x="529389" y="1309036"/>
            <a:ext cx="5948413" cy="1569660"/>
          </a:xfrm>
          <a:prstGeom prst="rect">
            <a:avLst/>
          </a:prstGeom>
          <a:noFill/>
        </p:spPr>
        <p:txBody>
          <a:bodyPr wrap="square" rtlCol="0">
            <a:spAutoFit/>
          </a:bodyPr>
          <a:lstStyle/>
          <a:p>
            <a:r>
              <a:rPr lang="en-GB" sz="1600" dirty="0">
                <a:solidFill>
                  <a:srgbClr val="000000"/>
                </a:solidFill>
              </a:rPr>
              <a:t>Previously you would see the AA’s number and not be able to tell the number that the call has come from when calls overflow to the basic dial destination. </a:t>
            </a:r>
          </a:p>
          <a:p>
            <a:endParaRPr lang="en-GB" sz="1600" dirty="0">
              <a:solidFill>
                <a:srgbClr val="000000"/>
              </a:solidFill>
            </a:endParaRPr>
          </a:p>
          <a:p>
            <a:r>
              <a:rPr lang="en-GB" sz="1600" dirty="0">
                <a:solidFill>
                  <a:srgbClr val="000000"/>
                </a:solidFill>
              </a:rPr>
              <a:t>This has now been rectified allowing you to see the customers number.</a:t>
            </a:r>
          </a:p>
        </p:txBody>
      </p:sp>
    </p:spTree>
    <p:extLst>
      <p:ext uri="{BB962C8B-B14F-4D97-AF65-F5344CB8AC3E}">
        <p14:creationId xmlns:p14="http://schemas.microsoft.com/office/powerpoint/2010/main" val="898430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6382" y="609600"/>
            <a:ext cx="4245073" cy="477054"/>
          </a:xfrm>
          <a:prstGeom prst="rect">
            <a:avLst/>
          </a:prstGeom>
        </p:spPr>
        <p:txBody>
          <a:bodyPr wrap="none">
            <a:spAutoFit/>
          </a:bodyPr>
          <a:lstStyle/>
          <a:p>
            <a:r>
              <a:rPr lang="en-US" sz="2500" dirty="0">
                <a:solidFill>
                  <a:srgbClr val="000000"/>
                </a:solidFill>
                <a:latin typeface="Arial"/>
                <a:cs typeface="Arial"/>
              </a:rPr>
              <a:t>Searching Directory on 9010</a:t>
            </a:r>
            <a:endParaRPr lang="en-GB" dirty="0">
              <a:solidFill>
                <a:srgbClr val="000000"/>
              </a:solidFill>
            </a:endParaRPr>
          </a:p>
        </p:txBody>
      </p:sp>
      <p:sp>
        <p:nvSpPr>
          <p:cNvPr id="2" name="TextBox 1">
            <a:extLst>
              <a:ext uri="{FF2B5EF4-FFF2-40B4-BE49-F238E27FC236}">
                <a16:creationId xmlns:a16="http://schemas.microsoft.com/office/drawing/2014/main" id="{354D7EC5-1289-45A3-B83B-508212B679D0}"/>
              </a:ext>
            </a:extLst>
          </p:cNvPr>
          <p:cNvSpPr txBox="1"/>
          <p:nvPr/>
        </p:nvSpPr>
        <p:spPr>
          <a:xfrm>
            <a:off x="529389" y="1309036"/>
            <a:ext cx="5948413" cy="584775"/>
          </a:xfrm>
          <a:prstGeom prst="rect">
            <a:avLst/>
          </a:prstGeom>
          <a:noFill/>
        </p:spPr>
        <p:txBody>
          <a:bodyPr wrap="square" rtlCol="0">
            <a:spAutoFit/>
          </a:bodyPr>
          <a:lstStyle/>
          <a:p>
            <a:r>
              <a:rPr lang="en-GB" sz="1600" dirty="0">
                <a:solidFill>
                  <a:srgbClr val="000000"/>
                </a:solidFill>
              </a:rPr>
              <a:t>You are now able to search the directory on a 9010 by using the hold button. </a:t>
            </a:r>
          </a:p>
        </p:txBody>
      </p:sp>
    </p:spTree>
    <p:extLst>
      <p:ext uri="{BB962C8B-B14F-4D97-AF65-F5344CB8AC3E}">
        <p14:creationId xmlns:p14="http://schemas.microsoft.com/office/powerpoint/2010/main" val="1975439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6382" y="609600"/>
            <a:ext cx="6286336" cy="477054"/>
          </a:xfrm>
          <a:prstGeom prst="rect">
            <a:avLst/>
          </a:prstGeom>
        </p:spPr>
        <p:txBody>
          <a:bodyPr wrap="none">
            <a:spAutoFit/>
          </a:bodyPr>
          <a:lstStyle/>
          <a:p>
            <a:r>
              <a:rPr lang="en-US" sz="2500" dirty="0">
                <a:solidFill>
                  <a:srgbClr val="000000"/>
                </a:solidFill>
                <a:latin typeface="Arial"/>
                <a:cs typeface="Arial"/>
              </a:rPr>
              <a:t>3</a:t>
            </a:r>
            <a:r>
              <a:rPr lang="en-US" sz="2500" baseline="30000" dirty="0">
                <a:solidFill>
                  <a:srgbClr val="000000"/>
                </a:solidFill>
                <a:latin typeface="Arial"/>
                <a:cs typeface="Arial"/>
              </a:rPr>
              <a:t>rd</a:t>
            </a:r>
            <a:r>
              <a:rPr lang="en-US" sz="2500" dirty="0">
                <a:solidFill>
                  <a:srgbClr val="000000"/>
                </a:solidFill>
                <a:latin typeface="Arial"/>
                <a:cs typeface="Arial"/>
              </a:rPr>
              <a:t> Party Sip Phones not ringing in groups</a:t>
            </a:r>
            <a:r>
              <a:rPr lang="en-US" sz="2500" dirty="0">
                <a:solidFill>
                  <a:srgbClr val="00B0F0"/>
                </a:solidFill>
                <a:latin typeface="Arial"/>
                <a:cs typeface="Arial"/>
              </a:rPr>
              <a:t>	</a:t>
            </a:r>
            <a:endParaRPr lang="en-GB" dirty="0">
              <a:solidFill>
                <a:srgbClr val="00B0F0"/>
              </a:solidFill>
            </a:endParaRPr>
          </a:p>
        </p:txBody>
      </p:sp>
      <p:sp>
        <p:nvSpPr>
          <p:cNvPr id="2" name="TextBox 1">
            <a:extLst>
              <a:ext uri="{FF2B5EF4-FFF2-40B4-BE49-F238E27FC236}">
                <a16:creationId xmlns:a16="http://schemas.microsoft.com/office/drawing/2014/main" id="{354D7EC5-1289-45A3-B83B-508212B679D0}"/>
              </a:ext>
            </a:extLst>
          </p:cNvPr>
          <p:cNvSpPr txBox="1"/>
          <p:nvPr/>
        </p:nvSpPr>
        <p:spPr>
          <a:xfrm>
            <a:off x="529389" y="1309036"/>
            <a:ext cx="5948413" cy="830997"/>
          </a:xfrm>
          <a:prstGeom prst="rect">
            <a:avLst/>
          </a:prstGeom>
          <a:noFill/>
        </p:spPr>
        <p:txBody>
          <a:bodyPr wrap="square" rtlCol="0">
            <a:spAutoFit/>
          </a:bodyPr>
          <a:lstStyle/>
          <a:p>
            <a:r>
              <a:rPr lang="en-GB" sz="1600" dirty="0">
                <a:solidFill>
                  <a:srgbClr val="000000"/>
                </a:solidFill>
              </a:rPr>
              <a:t>There was an issue with 3</a:t>
            </a:r>
            <a:r>
              <a:rPr lang="en-GB" sz="1600" baseline="30000" dirty="0">
                <a:solidFill>
                  <a:srgbClr val="000000"/>
                </a:solidFill>
              </a:rPr>
              <a:t>rd</a:t>
            </a:r>
            <a:r>
              <a:rPr lang="en-GB" sz="1600" dirty="0">
                <a:solidFill>
                  <a:srgbClr val="000000"/>
                </a:solidFill>
              </a:rPr>
              <a:t> party sip phones sometimes not ringing in groups when they had a forward enabled on them. This has now been resolved. </a:t>
            </a:r>
          </a:p>
        </p:txBody>
      </p:sp>
    </p:spTree>
    <p:extLst>
      <p:ext uri="{BB962C8B-B14F-4D97-AF65-F5344CB8AC3E}">
        <p14:creationId xmlns:p14="http://schemas.microsoft.com/office/powerpoint/2010/main" val="1468801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6382" y="609600"/>
            <a:ext cx="9337171" cy="477054"/>
          </a:xfrm>
          <a:prstGeom prst="rect">
            <a:avLst/>
          </a:prstGeom>
        </p:spPr>
        <p:txBody>
          <a:bodyPr wrap="none">
            <a:spAutoFit/>
          </a:bodyPr>
          <a:lstStyle/>
          <a:p>
            <a:r>
              <a:rPr lang="en-US" sz="2500" dirty="0">
                <a:solidFill>
                  <a:srgbClr val="000000"/>
                </a:solidFill>
                <a:latin typeface="Arial"/>
                <a:cs typeface="Arial"/>
              </a:rPr>
              <a:t>Issue with UCE Showing IP when call was from withheld caller	</a:t>
            </a:r>
            <a:endParaRPr lang="en-GB" dirty="0">
              <a:solidFill>
                <a:srgbClr val="000000"/>
              </a:solidFill>
            </a:endParaRPr>
          </a:p>
        </p:txBody>
      </p:sp>
      <p:sp>
        <p:nvSpPr>
          <p:cNvPr id="2" name="TextBox 1">
            <a:extLst>
              <a:ext uri="{FF2B5EF4-FFF2-40B4-BE49-F238E27FC236}">
                <a16:creationId xmlns:a16="http://schemas.microsoft.com/office/drawing/2014/main" id="{354D7EC5-1289-45A3-B83B-508212B679D0}"/>
              </a:ext>
            </a:extLst>
          </p:cNvPr>
          <p:cNvSpPr txBox="1"/>
          <p:nvPr/>
        </p:nvSpPr>
        <p:spPr>
          <a:xfrm>
            <a:off x="529389" y="1309036"/>
            <a:ext cx="7517331" cy="584775"/>
          </a:xfrm>
          <a:prstGeom prst="rect">
            <a:avLst/>
          </a:prstGeom>
          <a:noFill/>
        </p:spPr>
        <p:txBody>
          <a:bodyPr wrap="square" rtlCol="0">
            <a:spAutoFit/>
          </a:bodyPr>
          <a:lstStyle/>
          <a:p>
            <a:r>
              <a:rPr lang="en-GB" sz="1600" dirty="0">
                <a:solidFill>
                  <a:srgbClr val="000000"/>
                </a:solidFill>
              </a:rPr>
              <a:t>When UCE was receiving calls from withheld caller Id this was showing an IP address and not withheld this has now been amended. </a:t>
            </a:r>
          </a:p>
        </p:txBody>
      </p:sp>
    </p:spTree>
    <p:extLst>
      <p:ext uri="{BB962C8B-B14F-4D97-AF65-F5344CB8AC3E}">
        <p14:creationId xmlns:p14="http://schemas.microsoft.com/office/powerpoint/2010/main" val="4294058579"/>
      </p:ext>
    </p:extLst>
  </p:cSld>
  <p:clrMapOvr>
    <a:masterClrMapping/>
  </p:clrMapOvr>
</p:sld>
</file>

<file path=ppt/theme/theme1.xml><?xml version="1.0" encoding="utf-8"?>
<a:theme xmlns:a="http://schemas.openxmlformats.org/drawingml/2006/main" name="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C64D8F54-F03F-48B0-89F9-741CB41C136A}"/>
    </a:ext>
  </a:extLst>
</a:theme>
</file>

<file path=ppt/theme/theme2.xml><?xml version="1.0" encoding="utf-8"?>
<a:theme xmlns:a="http://schemas.openxmlformats.org/drawingml/2006/main" name="1_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78BA7247-C5A0-4E21-86B7-8A59B91BC597}"/>
    </a:ext>
  </a:extLst>
</a:theme>
</file>

<file path=ppt/theme/theme3.xml><?xml version="1.0" encoding="utf-8"?>
<a:theme xmlns:a="http://schemas.openxmlformats.org/drawingml/2006/main" name="2_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C64D8F54-F03F-48B0-89F9-741CB41C136A}"/>
    </a:ext>
  </a:extLst>
</a:theme>
</file>

<file path=ppt/theme/theme4.xml><?xml version="1.0" encoding="utf-8"?>
<a:theme xmlns:a="http://schemas.openxmlformats.org/drawingml/2006/main" name="3_Pragma">
  <a:themeElements>
    <a:clrScheme name="Custom 14">
      <a:dk1>
        <a:srgbClr val="FFFFFF"/>
      </a:dk1>
      <a:lt1>
        <a:sysClr val="window" lastClr="FFFFFF"/>
      </a:lt1>
      <a:dk2>
        <a:srgbClr val="92D050"/>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78BA7247-C5A0-4E21-86B7-8A59B91BC597}"/>
    </a:ext>
  </a:extLst>
</a:theme>
</file>

<file path=ppt/theme/theme5.xml><?xml version="1.0" encoding="utf-8"?>
<a:theme xmlns:a="http://schemas.openxmlformats.org/drawingml/2006/main" name="4_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Master 2</Template>
  <TotalTime>30083</TotalTime>
  <Words>416</Words>
  <Application>Microsoft Office PowerPoint</Application>
  <PresentationFormat>Custom</PresentationFormat>
  <Paragraphs>38</Paragraphs>
  <Slides>11</Slides>
  <Notes>11</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11</vt:i4>
      </vt:variant>
    </vt:vector>
  </HeadingPairs>
  <TitlesOfParts>
    <vt:vector size="23" baseType="lpstr">
      <vt:lpstr>ＭＳ Ｐゴシック</vt:lpstr>
      <vt:lpstr>ＭＳ Ｐゴシック</vt:lpstr>
      <vt:lpstr>Arial</vt:lpstr>
      <vt:lpstr>Arial Bold</vt:lpstr>
      <vt:lpstr>ArialMT</vt:lpstr>
      <vt:lpstr>Calibri</vt:lpstr>
      <vt:lpstr>Times New Roman</vt:lpstr>
      <vt:lpstr>Pragma</vt:lpstr>
      <vt:lpstr>1_Pragma</vt:lpstr>
      <vt:lpstr>2_Pragma</vt:lpstr>
      <vt:lpstr>3_Pragma</vt:lpstr>
      <vt:lpstr>4_Pragma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Holly Lewis</dc:creator>
  <cp:keywords/>
  <dc:description/>
  <cp:lastModifiedBy>Mark Proops</cp:lastModifiedBy>
  <cp:revision>710</cp:revision>
  <dcterms:created xsi:type="dcterms:W3CDTF">2014-12-01T10:58:17Z</dcterms:created>
  <dcterms:modified xsi:type="dcterms:W3CDTF">2018-07-02T10:06:48Z</dcterms:modified>
  <cp:category/>
</cp:coreProperties>
</file>