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7" r:id="rId2"/>
    <p:sldMasterId id="2147483661" r:id="rId3"/>
  </p:sldMasterIdLst>
  <p:notesMasterIdLst>
    <p:notesMasterId r:id="rId9"/>
  </p:notesMasterIdLst>
  <p:handoutMasterIdLst>
    <p:handoutMasterId r:id="rId10"/>
  </p:handoutMasterIdLst>
  <p:sldIdLst>
    <p:sldId id="277" r:id="rId4"/>
    <p:sldId id="257" r:id="rId5"/>
    <p:sldId id="292" r:id="rId6"/>
    <p:sldId id="293" r:id="rId7"/>
    <p:sldId id="268" r:id="rId8"/>
  </p:sldIdLst>
  <p:sldSz cx="10077450" cy="7562850"/>
  <p:notesSz cx="6858000" cy="9144000"/>
  <p:defaultTextStyle>
    <a:defPPr>
      <a:defRPr lang="en-GB"/>
    </a:defPPr>
    <a:lvl1pPr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1pPr>
    <a:lvl2pPr marL="503238" indent="-46038"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2pPr>
    <a:lvl3pPr marL="1006475" indent="-92075"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3pPr>
    <a:lvl4pPr marL="1511300" indent="-139700"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4pPr>
    <a:lvl5pPr marL="2014538" indent="-185738"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382" userDrawn="1">
          <p15:clr>
            <a:srgbClr val="A4A3A4"/>
          </p15:clr>
        </p15:guide>
        <p15:guide id="2" pos="317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ADE1"/>
    <a:srgbClr val="E9CF6C"/>
    <a:srgbClr val="B01207"/>
    <a:srgbClr val="2CE824"/>
    <a:srgbClr val="0086CD"/>
    <a:srgbClr val="EF7D00"/>
    <a:srgbClr val="56575F"/>
    <a:srgbClr val="E24912"/>
    <a:srgbClr val="C6093B"/>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393" autoAdjust="0"/>
  </p:normalViewPr>
  <p:slideViewPr>
    <p:cSldViewPr snapToGrid="0" snapToObjects="1" showGuides="1">
      <p:cViewPr varScale="1">
        <p:scale>
          <a:sx n="91" d="100"/>
          <a:sy n="91" d="100"/>
        </p:scale>
        <p:origin x="787" y="82"/>
      </p:cViewPr>
      <p:guideLst>
        <p:guide orient="horz" pos="2382"/>
        <p:guide pos="3174"/>
      </p:guideLst>
    </p:cSldViewPr>
  </p:slideViewPr>
  <p:notesTextViewPr>
    <p:cViewPr>
      <p:scale>
        <a:sx n="1" d="1"/>
        <a:sy n="1" d="1"/>
      </p:scale>
      <p:origin x="0" y="0"/>
    </p:cViewPr>
  </p:notesTextViewPr>
  <p:notesViewPr>
    <p:cSldViewPr snapToGrid="0" snapToObjects="1">
      <p:cViewPr varScale="1">
        <p:scale>
          <a:sx n="102" d="100"/>
          <a:sy n="102" d="100"/>
        </p:scale>
        <p:origin x="3444"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CCE922-72D0-4AF9-B1BE-1F04053E1C6C}" type="datetimeFigureOut">
              <a:rPr lang="en-GB" altLang="ja-JP" smtClean="0"/>
              <a:pPr/>
              <a:t>01/07/2016</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F10AA9-3493-425B-95E9-9C51E803943E}" type="slidenum">
              <a:rPr lang="en-GB" smtClean="0"/>
              <a:pPr/>
              <a:t>‹#›</a:t>
            </a:fld>
            <a:endParaRPr lang="en-GB" dirty="0"/>
          </a:p>
        </p:txBody>
      </p:sp>
    </p:spTree>
    <p:extLst>
      <p:ext uri="{BB962C8B-B14F-4D97-AF65-F5344CB8AC3E}">
        <p14:creationId xmlns:p14="http://schemas.microsoft.com/office/powerpoint/2010/main" val="1635394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E28E6D-2669-48F2-8731-3D6C56C2DE2B}" type="datetimeFigureOut">
              <a:rPr lang="en-GB" altLang="ja-JP" smtClean="0"/>
              <a:pPr/>
              <a:t>01/07/2016</a:t>
            </a:fld>
            <a:endParaRPr lang="en-GB" dirty="0"/>
          </a:p>
        </p:txBody>
      </p:sp>
      <p:sp>
        <p:nvSpPr>
          <p:cNvPr id="4" name="Slide Image Placeholder 3"/>
          <p:cNvSpPr>
            <a:spLocks noGrp="1" noRot="1" noChangeAspect="1"/>
          </p:cNvSpPr>
          <p:nvPr>
            <p:ph type="sldImg" idx="2"/>
          </p:nvPr>
        </p:nvSpPr>
        <p:spPr>
          <a:xfrm>
            <a:off x="1373188" y="1143000"/>
            <a:ext cx="411162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AB8177-900E-4186-8690-8A49FA2A8400}" type="slidenum">
              <a:rPr lang="en-GB" smtClean="0"/>
              <a:pPr/>
              <a:t>‹#›</a:t>
            </a:fld>
            <a:endParaRPr lang="en-GB" dirty="0"/>
          </a:p>
        </p:txBody>
      </p:sp>
    </p:spTree>
    <p:extLst>
      <p:ext uri="{BB962C8B-B14F-4D97-AF65-F5344CB8AC3E}">
        <p14:creationId xmlns:p14="http://schemas.microsoft.com/office/powerpoint/2010/main" val="1311579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Slide_2">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1057275" y="1578377"/>
            <a:ext cx="7859713" cy="4301918"/>
          </a:xfrm>
          <a:prstGeom prst="rect">
            <a:avLst/>
          </a:prstGeom>
        </p:spPr>
        <p:txBody>
          <a:bodyPr vert="horz"/>
          <a:lstStyle>
            <a:lvl1pPr marL="377979" indent="-377979">
              <a:buClr>
                <a:srgbClr val="EF7D00"/>
              </a:buClr>
              <a:buFont typeface="Arial"/>
              <a:buChar char="•"/>
              <a:defRPr sz="1800">
                <a:solidFill>
                  <a:srgbClr val="56575F"/>
                </a:solidFill>
              </a:defRPr>
            </a:lvl1pPr>
            <a:lvl2pPr marL="818954" indent="-314982">
              <a:buClr>
                <a:srgbClr val="EF7D00"/>
              </a:buClr>
              <a:buFont typeface="Arial"/>
              <a:buChar char="•"/>
              <a:defRPr sz="1800">
                <a:solidFill>
                  <a:srgbClr val="56575F"/>
                </a:solidFill>
              </a:defRPr>
            </a:lvl2pPr>
            <a:lvl3pPr marL="1259929" indent="-251986">
              <a:buClr>
                <a:srgbClr val="EF7D00"/>
              </a:buClr>
              <a:buFont typeface="Arial"/>
              <a:buChar char="•"/>
              <a:defRPr sz="1800">
                <a:solidFill>
                  <a:srgbClr val="56575F"/>
                </a:solidFill>
              </a:defRPr>
            </a:lvl3pPr>
            <a:lvl4pPr marL="1763900" indent="-251986">
              <a:buClr>
                <a:srgbClr val="EF7D00"/>
              </a:buClr>
              <a:buFont typeface="Arial"/>
              <a:buChar char="•"/>
              <a:defRPr sz="1800">
                <a:solidFill>
                  <a:srgbClr val="56575F"/>
                </a:solidFill>
              </a:defRPr>
            </a:lvl4pPr>
            <a:lvl5pPr marL="2267872" indent="-251986">
              <a:buClr>
                <a:srgbClr val="EF7D00"/>
              </a:buClr>
              <a:buFont typeface="Arial"/>
              <a:buChar char="•"/>
              <a:defRPr sz="1800">
                <a:solidFill>
                  <a:srgbClr val="56575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a:xfrm>
            <a:off x="457200" y="317902"/>
            <a:ext cx="9070975" cy="564375"/>
          </a:xfrm>
          <a:prstGeom prst="rect">
            <a:avLst/>
          </a:prstGeom>
        </p:spPr>
        <p:txBody>
          <a:bodyPr vert="horz"/>
          <a:lstStyle>
            <a:lvl1pPr algn="l">
              <a:defRPr sz="2400" b="1"/>
            </a:lvl1pPr>
          </a:lstStyle>
          <a:p>
            <a:r>
              <a:rPr lang="en-AU" altLang="ja-JP" dirty="0"/>
              <a:t>Click to edit Master title style</a:t>
            </a:r>
            <a:endParaRPr lang="ja-JP" altLang="en-US" dirty="0"/>
          </a:p>
        </p:txBody>
      </p:sp>
    </p:spTree>
    <p:extLst>
      <p:ext uri="{BB962C8B-B14F-4D97-AF65-F5344CB8AC3E}">
        <p14:creationId xmlns:p14="http://schemas.microsoft.com/office/powerpoint/2010/main" val="131554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7" name="Line 5"/>
          <p:cNvSpPr>
            <a:spLocks noChangeShapeType="1"/>
          </p:cNvSpPr>
          <p:nvPr/>
        </p:nvSpPr>
        <p:spPr bwMode="auto">
          <a:xfrm>
            <a:off x="5488543" y="2862078"/>
            <a:ext cx="1587" cy="900113"/>
          </a:xfrm>
          <a:prstGeom prst="line">
            <a:avLst/>
          </a:prstGeom>
          <a:noFill/>
          <a:ln w="9525">
            <a:solidFill>
              <a:srgbClr val="FFFFFF"/>
            </a:solidFill>
            <a:round/>
            <a:headEnd/>
            <a:tailEnd/>
          </a:ln>
          <a:effectLst/>
          <a:extLst>
            <a:ext uri="{909E8E84-426E-40dd-AFC4-6F175D3DCCD1}">
              <a14:hiddenFill xmlns:mc="http://schemas.openxmlformats.org/markup-compatibility/2006" xmlns:mv="urn:schemas-microsoft-com:mac:vml" xmlns="" xmlns:a14="http://schemas.microsoft.com/office/drawing/2010/main">
                <a:noFill/>
              </a14:hiddenFill>
            </a:ext>
            <a:ext uri="{AF507438-7753-43e0-B8FC-AC1667EBCBE1}">
              <a14:hiddenEffects xmlns:mc="http://schemas.openxmlformats.org/markup-compatibility/2006" xmlns:mv="urn:schemas-microsoft-com:mac:vml"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503972" fontAlgn="auto">
              <a:spcBef>
                <a:spcPts val="0"/>
              </a:spcBef>
              <a:spcAft>
                <a:spcPts val="0"/>
              </a:spcAft>
              <a:defRPr/>
            </a:pPr>
            <a:endParaRPr lang="en-US" dirty="0">
              <a:latin typeface="+mn-lt"/>
              <a:ea typeface="+mn-ea"/>
            </a:endParaRPr>
          </a:p>
        </p:txBody>
      </p:sp>
      <p:sp>
        <p:nvSpPr>
          <p:cNvPr id="2" name="Title 1"/>
          <p:cNvSpPr>
            <a:spLocks noGrp="1"/>
          </p:cNvSpPr>
          <p:nvPr>
            <p:ph type="ctrTitle"/>
          </p:nvPr>
        </p:nvSpPr>
        <p:spPr>
          <a:xfrm>
            <a:off x="2137496" y="2893418"/>
            <a:ext cx="3199847" cy="868773"/>
          </a:xfrm>
        </p:spPr>
        <p:txBody>
          <a:bodyPr>
            <a:normAutofit/>
          </a:bodyPr>
          <a:lstStyle>
            <a:lvl1pPr>
              <a:defRPr sz="4700">
                <a:solidFill>
                  <a:schemeClr val="bg1"/>
                </a:solidFill>
              </a:defRPr>
            </a:lvl1pPr>
          </a:lstStyle>
          <a:p>
            <a:r>
              <a:rPr lang="en-GB" dirty="0"/>
              <a:t>Click to edit Master title style</a:t>
            </a:r>
          </a:p>
        </p:txBody>
      </p:sp>
      <p:sp>
        <p:nvSpPr>
          <p:cNvPr id="6" name="Text Placeholder 5"/>
          <p:cNvSpPr>
            <a:spLocks noGrp="1"/>
          </p:cNvSpPr>
          <p:nvPr>
            <p:ph type="body" sz="quarter" idx="10" hasCustomPrompt="1"/>
          </p:nvPr>
        </p:nvSpPr>
        <p:spPr>
          <a:xfrm>
            <a:off x="5813969" y="3041823"/>
            <a:ext cx="3195025" cy="831850"/>
          </a:xfrm>
        </p:spPr>
        <p:txBody>
          <a:bodyPr/>
          <a:lstStyle>
            <a:lvl1pPr>
              <a:defRPr sz="3600" baseline="0">
                <a:solidFill>
                  <a:srgbClr val="FFFFFF"/>
                </a:solidFill>
              </a:defRPr>
            </a:lvl1pPr>
          </a:lstStyle>
          <a:p>
            <a:r>
              <a:rPr lang="en-GB" dirty="0"/>
              <a:t>Click to add subtitle</a:t>
            </a:r>
          </a:p>
        </p:txBody>
      </p:sp>
      <p:sp>
        <p:nvSpPr>
          <p:cNvPr id="11" name="Picture Placeholder 4"/>
          <p:cNvSpPr>
            <a:spLocks noGrp="1"/>
          </p:cNvSpPr>
          <p:nvPr>
            <p:ph type="pic" sz="quarter" idx="11"/>
          </p:nvPr>
        </p:nvSpPr>
        <p:spPr>
          <a:xfrm>
            <a:off x="676454" y="2778434"/>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
        <p:nvSpPr>
          <p:cNvPr id="9" name="Donut 8"/>
          <p:cNvSpPr/>
          <p:nvPr userDrawn="1"/>
        </p:nvSpPr>
        <p:spPr>
          <a:xfrm>
            <a:off x="441129" y="2592474"/>
            <a:ext cx="1484713" cy="1484713"/>
          </a:xfrm>
          <a:prstGeom prst="donut">
            <a:avLst>
              <a:gd name="adj" fmla="val 5192"/>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39094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Page">
    <p:spTree>
      <p:nvGrpSpPr>
        <p:cNvPr id="1" name=""/>
        <p:cNvGrpSpPr/>
        <p:nvPr/>
      </p:nvGrpSpPr>
      <p:grpSpPr>
        <a:xfrm>
          <a:off x="0" y="0"/>
          <a:ext cx="0" cy="0"/>
          <a:chOff x="0" y="0"/>
          <a:chExt cx="0" cy="0"/>
        </a:xfrm>
      </p:grpSpPr>
      <p:sp>
        <p:nvSpPr>
          <p:cNvPr id="2" name="Title 1"/>
          <p:cNvSpPr>
            <a:spLocks noGrp="1"/>
          </p:cNvSpPr>
          <p:nvPr>
            <p:ph type="ctrTitle"/>
          </p:nvPr>
        </p:nvSpPr>
        <p:spPr>
          <a:xfrm>
            <a:off x="653425" y="1587405"/>
            <a:ext cx="6290846" cy="868773"/>
          </a:xfrm>
        </p:spPr>
        <p:txBody>
          <a:bodyPr>
            <a:normAutofit/>
          </a:bodyPr>
          <a:lstStyle>
            <a:lvl1pPr>
              <a:defRPr sz="4700" baseline="0">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715001" y="2739309"/>
            <a:ext cx="4647440" cy="2984518"/>
          </a:xfrm>
        </p:spPr>
        <p:txBody>
          <a:bodyPr/>
          <a:lstStyle>
            <a:lvl1pPr marL="0" indent="0" algn="l">
              <a:buNone/>
              <a:defRPr sz="2800">
                <a:solidFill>
                  <a:schemeClr val="bg1">
                    <a:lumMod val="85000"/>
                  </a:schemeClr>
                </a:solidFill>
                <a:latin typeface="+mn-lt"/>
                <a:cs typeface="Aria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3794429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itle 8"/>
          <p:cNvSpPr>
            <a:spLocks noGrp="1"/>
          </p:cNvSpPr>
          <p:nvPr>
            <p:ph type="title"/>
          </p:nvPr>
        </p:nvSpPr>
        <p:spPr>
          <a:xfrm>
            <a:off x="715002" y="1533525"/>
            <a:ext cx="4647440" cy="1755775"/>
          </a:xfrm>
          <a:prstGeom prst="rect">
            <a:avLst/>
          </a:prstGeom>
        </p:spPr>
        <p:txBody>
          <a:bodyPr vert="horz"/>
          <a:lstStyle>
            <a:lvl1pPr algn="l">
              <a:defRPr sz="5400">
                <a:solidFill>
                  <a:schemeClr val="bg1"/>
                </a:solidFill>
                <a:latin typeface="Arial"/>
                <a:cs typeface="Arial"/>
              </a:defRPr>
            </a:lvl1pPr>
          </a:lstStyle>
          <a:p>
            <a:r>
              <a:rPr lang="en-AU" altLang="ja-JP" dirty="0"/>
              <a:t>Click to edit Master title style</a:t>
            </a:r>
            <a:endParaRPr lang="ja-JP" altLang="en-US" dirty="0"/>
          </a:p>
        </p:txBody>
      </p:sp>
      <p:sp>
        <p:nvSpPr>
          <p:cNvPr id="10" name="Subtitle 2"/>
          <p:cNvSpPr>
            <a:spLocks noGrp="1"/>
          </p:cNvSpPr>
          <p:nvPr>
            <p:ph type="subTitle" idx="1"/>
          </p:nvPr>
        </p:nvSpPr>
        <p:spPr>
          <a:xfrm>
            <a:off x="715001" y="3771900"/>
            <a:ext cx="4647440" cy="2984518"/>
          </a:xfrm>
          <a:prstGeom prst="rect">
            <a:avLst/>
          </a:prstGeom>
        </p:spPr>
        <p:txBody>
          <a:bodyPr/>
          <a:lstStyle>
            <a:lvl1pPr marL="0" indent="0" algn="l">
              <a:buNone/>
              <a:defRPr sz="2800">
                <a:solidFill>
                  <a:schemeClr val="bg1">
                    <a:lumMod val="85000"/>
                  </a:schemeClr>
                </a:solidFill>
                <a:latin typeface="Arial"/>
                <a:cs typeface="Aria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_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57490" y="1578377"/>
            <a:ext cx="7054215" cy="393904"/>
          </a:xfrm>
          <a:prstGeom prst="rect">
            <a:avLst/>
          </a:prstGeom>
        </p:spPr>
        <p:txBody>
          <a:bodyPr/>
          <a:lstStyle>
            <a:lvl1pPr marL="0" indent="0" algn="l">
              <a:buNone/>
              <a:defRPr sz="2000">
                <a:solidFill>
                  <a:srgbClr val="EF7D00"/>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1"/>
          </p:nvPr>
        </p:nvSpPr>
        <p:spPr>
          <a:xfrm>
            <a:off x="1057275" y="2063795"/>
            <a:ext cx="7916863" cy="3732094"/>
          </a:xfrm>
          <a:prstGeom prst="rect">
            <a:avLst/>
          </a:prstGeom>
        </p:spPr>
        <p:txBody>
          <a:bodyPr vert="horz"/>
          <a:lstStyle>
            <a:lvl1pPr marL="377979" indent="-377979">
              <a:buClr>
                <a:srgbClr val="EF7D00"/>
              </a:buClr>
              <a:buFont typeface="Arial"/>
              <a:buChar char="•"/>
              <a:defRPr sz="1800">
                <a:solidFill>
                  <a:srgbClr val="56575F"/>
                </a:solidFill>
              </a:defRPr>
            </a:lvl1pPr>
            <a:lvl2pPr marL="818954" indent="-314982">
              <a:buClr>
                <a:srgbClr val="EF7D00"/>
              </a:buClr>
              <a:buFont typeface="Arial"/>
              <a:buChar char="•"/>
              <a:defRPr sz="1800">
                <a:solidFill>
                  <a:srgbClr val="56575F"/>
                </a:solidFill>
              </a:defRPr>
            </a:lvl2pPr>
            <a:lvl3pPr marL="1259929" indent="-251986">
              <a:buClr>
                <a:srgbClr val="EF7D00"/>
              </a:buClr>
              <a:buFont typeface="Arial"/>
              <a:buChar char="•"/>
              <a:defRPr sz="1800">
                <a:solidFill>
                  <a:srgbClr val="56575F"/>
                </a:solidFill>
              </a:defRPr>
            </a:lvl3pPr>
            <a:lvl4pPr marL="1763900" indent="-251986">
              <a:buClr>
                <a:srgbClr val="EF7D00"/>
              </a:buClr>
              <a:buFont typeface="Arial"/>
              <a:buChar char="•"/>
              <a:defRPr sz="1800">
                <a:solidFill>
                  <a:srgbClr val="56575F"/>
                </a:solidFill>
              </a:defRPr>
            </a:lvl4pPr>
            <a:lvl5pPr marL="2267872" indent="-251986">
              <a:buClr>
                <a:srgbClr val="EF7D00"/>
              </a:buClr>
              <a:buFont typeface="Arial"/>
              <a:buChar char="•"/>
              <a:defRPr sz="1800">
                <a:solidFill>
                  <a:srgbClr val="56575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9"/>
          <p:cNvSpPr>
            <a:spLocks noGrp="1"/>
          </p:cNvSpPr>
          <p:nvPr>
            <p:ph type="title"/>
          </p:nvPr>
        </p:nvSpPr>
        <p:spPr>
          <a:xfrm>
            <a:off x="457200" y="317902"/>
            <a:ext cx="9070975" cy="564375"/>
          </a:xfrm>
          <a:prstGeom prst="rect">
            <a:avLst/>
          </a:prstGeom>
        </p:spPr>
        <p:txBody>
          <a:bodyPr vert="horz"/>
          <a:lstStyle>
            <a:lvl1pPr algn="l">
              <a:defRPr sz="2400" b="1"/>
            </a:lvl1pPr>
          </a:lstStyle>
          <a:p>
            <a:r>
              <a:rPr lang="en-AU" altLang="ja-JP" dirty="0"/>
              <a:t>Click to edit Master title style</a:t>
            </a:r>
            <a:endParaRPr lang="ja-JP" altLang="en-US" dirty="0"/>
          </a:p>
        </p:txBody>
      </p:sp>
    </p:spTree>
    <p:extLst>
      <p:ext uri="{BB962C8B-B14F-4D97-AF65-F5344CB8AC3E}">
        <p14:creationId xmlns:p14="http://schemas.microsoft.com/office/powerpoint/2010/main" val="1664461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y box Subhead Content">
    <p:spTree>
      <p:nvGrpSpPr>
        <p:cNvPr id="1" name=""/>
        <p:cNvGrpSpPr/>
        <p:nvPr/>
      </p:nvGrpSpPr>
      <p:grpSpPr>
        <a:xfrm>
          <a:off x="0" y="0"/>
          <a:ext cx="0" cy="0"/>
          <a:chOff x="0" y="0"/>
          <a:chExt cx="0" cy="0"/>
        </a:xfrm>
      </p:grpSpPr>
      <p:sp>
        <p:nvSpPr>
          <p:cNvPr id="8" name="Rounded Rectangle 7"/>
          <p:cNvSpPr/>
          <p:nvPr/>
        </p:nvSpPr>
        <p:spPr>
          <a:xfrm>
            <a:off x="876300" y="1619250"/>
            <a:ext cx="4203700" cy="1187450"/>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3" name="Subtitle 2"/>
          <p:cNvSpPr>
            <a:spLocks noGrp="1"/>
          </p:cNvSpPr>
          <p:nvPr>
            <p:ph type="subTitle" idx="1"/>
          </p:nvPr>
        </p:nvSpPr>
        <p:spPr>
          <a:xfrm>
            <a:off x="2232000" y="1708150"/>
            <a:ext cx="2649489" cy="992188"/>
          </a:xfrm>
          <a:prstGeom prst="rect">
            <a:avLst/>
          </a:prstGeom>
        </p:spPr>
        <p:txBody>
          <a:bodyPr/>
          <a:lstStyle>
            <a:lvl1pPr marL="0" indent="0" algn="l">
              <a:buNone/>
              <a:defRPr sz="2000">
                <a:solidFill>
                  <a:srgbClr val="56575F"/>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7" name="Picture Placeholder 6"/>
          <p:cNvSpPr>
            <a:spLocks noGrp="1"/>
          </p:cNvSpPr>
          <p:nvPr>
            <p:ph type="pic" sz="quarter" idx="11"/>
          </p:nvPr>
        </p:nvSpPr>
        <p:spPr>
          <a:xfrm>
            <a:off x="1114039" y="1708150"/>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6" name="Text Placeholder 5"/>
          <p:cNvSpPr>
            <a:spLocks noGrp="1"/>
          </p:cNvSpPr>
          <p:nvPr>
            <p:ph type="body" sz="quarter" idx="12"/>
          </p:nvPr>
        </p:nvSpPr>
        <p:spPr>
          <a:xfrm>
            <a:off x="1057275" y="2996418"/>
            <a:ext cx="7870825" cy="2879464"/>
          </a:xfrm>
          <a:prstGeom prst="rect">
            <a:avLst/>
          </a:prstGeom>
        </p:spPr>
        <p:txBody>
          <a:bodyPr vert="horz"/>
          <a:lstStyle>
            <a:lvl1pPr marL="377979" indent="-377979">
              <a:buClr>
                <a:srgbClr val="EF7D00"/>
              </a:buClr>
              <a:buFont typeface="Arial"/>
              <a:buChar char="•"/>
              <a:defRPr sz="1800">
                <a:solidFill>
                  <a:srgbClr val="56575F"/>
                </a:solidFill>
              </a:defRPr>
            </a:lvl1pPr>
            <a:lvl2pPr marL="818954" indent="-314982">
              <a:buClr>
                <a:srgbClr val="EF7D00"/>
              </a:buClr>
              <a:buFont typeface="Arial"/>
              <a:buChar char="•"/>
              <a:defRPr sz="1800">
                <a:solidFill>
                  <a:srgbClr val="56575F"/>
                </a:solidFill>
              </a:defRPr>
            </a:lvl2pPr>
            <a:lvl3pPr marL="1259929" indent="-251986">
              <a:buClr>
                <a:srgbClr val="EF7D00"/>
              </a:buClr>
              <a:buFont typeface="Arial"/>
              <a:buChar char="•"/>
              <a:defRPr sz="1800">
                <a:solidFill>
                  <a:srgbClr val="56575F"/>
                </a:solidFill>
              </a:defRPr>
            </a:lvl3pPr>
            <a:lvl4pPr marL="1763900" indent="-251986">
              <a:buClr>
                <a:srgbClr val="EF7D00"/>
              </a:buClr>
              <a:buFont typeface="Arial"/>
              <a:buChar char="•"/>
              <a:defRPr sz="1800">
                <a:solidFill>
                  <a:srgbClr val="56575F"/>
                </a:solidFill>
              </a:defRPr>
            </a:lvl4pPr>
            <a:lvl5pPr marL="2267872" indent="-251986">
              <a:buClr>
                <a:srgbClr val="EF7D00"/>
              </a:buClr>
              <a:buFont typeface="Arial"/>
              <a:buChar char="•"/>
              <a:defRPr sz="1800">
                <a:solidFill>
                  <a:srgbClr val="56575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a:xfrm>
            <a:off x="457200" y="317902"/>
            <a:ext cx="9070975" cy="564375"/>
          </a:xfrm>
          <a:prstGeom prst="rect">
            <a:avLst/>
          </a:prstGeom>
        </p:spPr>
        <p:txBody>
          <a:bodyPr vert="horz"/>
          <a:lstStyle>
            <a:lvl1pPr algn="l">
              <a:defRPr sz="2400" b="1"/>
            </a:lvl1pPr>
          </a:lstStyle>
          <a:p>
            <a:r>
              <a:rPr lang="en-AU" altLang="ja-JP" dirty="0"/>
              <a:t>Click to edit Master title style</a:t>
            </a:r>
            <a:endParaRPr lang="ja-JP" altLang="en-US" dirty="0"/>
          </a:p>
        </p:txBody>
      </p:sp>
    </p:spTree>
    <p:extLst>
      <p:ext uri="{BB962C8B-B14F-4D97-AF65-F5344CB8AC3E}">
        <p14:creationId xmlns:p14="http://schemas.microsoft.com/office/powerpoint/2010/main" val="2501957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 Icon Subhead Content">
    <p:spTree>
      <p:nvGrpSpPr>
        <p:cNvPr id="1" name=""/>
        <p:cNvGrpSpPr/>
        <p:nvPr/>
      </p:nvGrpSpPr>
      <p:grpSpPr>
        <a:xfrm>
          <a:off x="0" y="0"/>
          <a:ext cx="0" cy="0"/>
          <a:chOff x="0" y="0"/>
          <a:chExt cx="0" cy="0"/>
        </a:xfrm>
      </p:grpSpPr>
      <p:sp>
        <p:nvSpPr>
          <p:cNvPr id="7" name="Picture Placeholder 6"/>
          <p:cNvSpPr>
            <a:spLocks noGrp="1"/>
          </p:cNvSpPr>
          <p:nvPr>
            <p:ph type="pic" sz="quarter" idx="11"/>
          </p:nvPr>
        </p:nvSpPr>
        <p:spPr>
          <a:xfrm>
            <a:off x="1057275" y="1244600"/>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4" name="Text Placeholder 3"/>
          <p:cNvSpPr>
            <a:spLocks noGrp="1"/>
          </p:cNvSpPr>
          <p:nvPr>
            <p:ph type="body" sz="quarter" idx="12"/>
          </p:nvPr>
        </p:nvSpPr>
        <p:spPr>
          <a:xfrm>
            <a:off x="1057275" y="2632075"/>
            <a:ext cx="6864350" cy="365125"/>
          </a:xfrm>
          <a:prstGeom prst="rect">
            <a:avLst/>
          </a:prstGeom>
        </p:spPr>
        <p:txBody>
          <a:bodyPr vert="horz"/>
          <a:lstStyle>
            <a:lvl1pPr marL="0" indent="0">
              <a:buNone/>
              <a:defRPr sz="2000">
                <a:solidFill>
                  <a:srgbClr val="EF7D00"/>
                </a:solidFill>
              </a:defRPr>
            </a:lvl1pPr>
            <a:lvl2pPr marL="503972" indent="0">
              <a:buNone/>
              <a:defRPr sz="1800">
                <a:solidFill>
                  <a:srgbClr val="C6093B"/>
                </a:solidFill>
              </a:defRPr>
            </a:lvl2pPr>
            <a:lvl3pPr marL="1007943" indent="0">
              <a:buNone/>
              <a:defRPr sz="1800">
                <a:solidFill>
                  <a:srgbClr val="C6093B"/>
                </a:solidFill>
              </a:defRPr>
            </a:lvl3pPr>
            <a:lvl4pPr marL="1511914" indent="0">
              <a:buNone/>
              <a:defRPr sz="1800">
                <a:solidFill>
                  <a:srgbClr val="C6093B"/>
                </a:solidFill>
              </a:defRPr>
            </a:lvl4pPr>
            <a:lvl5pPr marL="2015886" indent="0">
              <a:buNone/>
              <a:defRPr sz="1800">
                <a:solidFill>
                  <a:srgbClr val="C6093B"/>
                </a:solidFill>
              </a:defRPr>
            </a:lvl5pPr>
          </a:lstStyle>
          <a:p>
            <a:pPr lvl="0"/>
            <a:r>
              <a:rPr lang="en-US" dirty="0"/>
              <a:t>Click to edit Master text styles</a:t>
            </a:r>
          </a:p>
        </p:txBody>
      </p:sp>
      <p:sp>
        <p:nvSpPr>
          <p:cNvPr id="5" name="Text Placeholder 4"/>
          <p:cNvSpPr>
            <a:spLocks noGrp="1"/>
          </p:cNvSpPr>
          <p:nvPr>
            <p:ph type="body" sz="quarter" idx="13"/>
          </p:nvPr>
        </p:nvSpPr>
        <p:spPr>
          <a:xfrm>
            <a:off x="1057275" y="3005344"/>
            <a:ext cx="7870825" cy="2776478"/>
          </a:xfrm>
          <a:prstGeom prst="rect">
            <a:avLst/>
          </a:prstGeom>
        </p:spPr>
        <p:txBody>
          <a:bodyPr vert="horz"/>
          <a:lstStyle>
            <a:lvl1pPr marL="377979" indent="-377979">
              <a:buClr>
                <a:srgbClr val="EF7D00"/>
              </a:buClr>
              <a:buFont typeface="Arial"/>
              <a:buChar char="•"/>
              <a:defRPr sz="1800">
                <a:solidFill>
                  <a:srgbClr val="56575F"/>
                </a:solidFill>
              </a:defRPr>
            </a:lvl1pPr>
            <a:lvl2pPr marL="818954" indent="-314982">
              <a:buClr>
                <a:srgbClr val="EF7D00"/>
              </a:buClr>
              <a:buFont typeface="Arial"/>
              <a:buChar char="•"/>
              <a:defRPr sz="1800">
                <a:solidFill>
                  <a:srgbClr val="56575F"/>
                </a:solidFill>
              </a:defRPr>
            </a:lvl2pPr>
            <a:lvl3pPr marL="1259929" indent="-251986">
              <a:buClr>
                <a:srgbClr val="EF7D00"/>
              </a:buClr>
              <a:buFont typeface="Arial"/>
              <a:buChar char="•"/>
              <a:defRPr sz="1800">
                <a:solidFill>
                  <a:srgbClr val="56575F"/>
                </a:solidFill>
              </a:defRPr>
            </a:lvl3pPr>
            <a:lvl4pPr marL="1763900" indent="-251986">
              <a:buClr>
                <a:srgbClr val="EF7D00"/>
              </a:buClr>
              <a:buFont typeface="Arial"/>
              <a:buChar char="•"/>
              <a:defRPr sz="1800">
                <a:solidFill>
                  <a:srgbClr val="56575F"/>
                </a:solidFill>
              </a:defRPr>
            </a:lvl4pPr>
            <a:lvl5pPr marL="2267872" indent="-251986">
              <a:buClr>
                <a:srgbClr val="EF7D00"/>
              </a:buClr>
              <a:buFont typeface="Arial"/>
              <a:buChar char="•"/>
              <a:defRPr sz="1800">
                <a:solidFill>
                  <a:srgbClr val="56575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9"/>
          <p:cNvSpPr>
            <a:spLocks noGrp="1"/>
          </p:cNvSpPr>
          <p:nvPr>
            <p:ph type="title"/>
          </p:nvPr>
        </p:nvSpPr>
        <p:spPr>
          <a:xfrm>
            <a:off x="457200" y="317902"/>
            <a:ext cx="9070975" cy="564375"/>
          </a:xfrm>
          <a:prstGeom prst="rect">
            <a:avLst/>
          </a:prstGeom>
        </p:spPr>
        <p:txBody>
          <a:bodyPr vert="horz"/>
          <a:lstStyle>
            <a:lvl1pPr algn="l">
              <a:defRPr sz="2400" b="1"/>
            </a:lvl1pPr>
          </a:lstStyle>
          <a:p>
            <a:r>
              <a:rPr lang="en-AU" altLang="ja-JP" dirty="0"/>
              <a:t>Click to edit Master title style</a:t>
            </a:r>
            <a:endParaRPr lang="ja-JP" altLang="en-US" dirty="0"/>
          </a:p>
        </p:txBody>
      </p:sp>
    </p:spTree>
    <p:extLst>
      <p:ext uri="{BB962C8B-B14F-4D97-AF65-F5344CB8AC3E}">
        <p14:creationId xmlns:p14="http://schemas.microsoft.com/office/powerpoint/2010/main" val="413223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Boxed subjects">
    <p:spTree>
      <p:nvGrpSpPr>
        <p:cNvPr id="1" name=""/>
        <p:cNvGrpSpPr/>
        <p:nvPr/>
      </p:nvGrpSpPr>
      <p:grpSpPr>
        <a:xfrm>
          <a:off x="0" y="0"/>
          <a:ext cx="0" cy="0"/>
          <a:chOff x="0" y="0"/>
          <a:chExt cx="0" cy="0"/>
        </a:xfrm>
      </p:grpSpPr>
      <p:sp>
        <p:nvSpPr>
          <p:cNvPr id="11" name="Rounded Rectangle 10"/>
          <p:cNvSpPr/>
          <p:nvPr/>
        </p:nvSpPr>
        <p:spPr>
          <a:xfrm>
            <a:off x="508000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2" name="Rounded Rectangle 11"/>
          <p:cNvSpPr/>
          <p:nvPr/>
        </p:nvSpPr>
        <p:spPr>
          <a:xfrm>
            <a:off x="5080000" y="3738563"/>
            <a:ext cx="3640137"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6" name="Rounded Rectangle 15"/>
          <p:cNvSpPr/>
          <p:nvPr/>
        </p:nvSpPr>
        <p:spPr>
          <a:xfrm>
            <a:off x="116205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7" name="Rounded Rectangle 16"/>
          <p:cNvSpPr/>
          <p:nvPr/>
        </p:nvSpPr>
        <p:spPr>
          <a:xfrm>
            <a:off x="1163638" y="3738563"/>
            <a:ext cx="3638550"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3" name="Subtitle 2"/>
          <p:cNvSpPr>
            <a:spLocks noGrp="1"/>
          </p:cNvSpPr>
          <p:nvPr>
            <p:ph type="subTitle" idx="1"/>
          </p:nvPr>
        </p:nvSpPr>
        <p:spPr>
          <a:xfrm>
            <a:off x="2451427" y="1709799"/>
            <a:ext cx="2106505" cy="1722718"/>
          </a:xfrm>
          <a:prstGeom prst="rect">
            <a:avLst/>
          </a:prstGeom>
        </p:spPr>
        <p:txBody>
          <a:bodyPr/>
          <a:lstStyle>
            <a:lvl1pPr marL="0" indent="0" algn="l">
              <a:buNone/>
              <a:defRPr sz="1800">
                <a:solidFill>
                  <a:srgbClr val="56575F"/>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7" name="Picture Placeholder 6"/>
          <p:cNvSpPr>
            <a:spLocks noGrp="1"/>
          </p:cNvSpPr>
          <p:nvPr>
            <p:ph type="pic" sz="quarter" idx="11"/>
          </p:nvPr>
        </p:nvSpPr>
        <p:spPr>
          <a:xfrm>
            <a:off x="1338549" y="1699206"/>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3" name="Picture Placeholder 6"/>
          <p:cNvSpPr>
            <a:spLocks noGrp="1"/>
          </p:cNvSpPr>
          <p:nvPr>
            <p:ph type="pic" sz="quarter" idx="12"/>
          </p:nvPr>
        </p:nvSpPr>
        <p:spPr>
          <a:xfrm>
            <a:off x="1338549" y="3944783"/>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4" name="Picture Placeholder 6"/>
          <p:cNvSpPr>
            <a:spLocks noGrp="1"/>
          </p:cNvSpPr>
          <p:nvPr>
            <p:ph type="pic" sz="quarter" idx="13"/>
          </p:nvPr>
        </p:nvSpPr>
        <p:spPr>
          <a:xfrm>
            <a:off x="5339152" y="1709799"/>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5" name="Picture Placeholder 6"/>
          <p:cNvSpPr>
            <a:spLocks noGrp="1"/>
          </p:cNvSpPr>
          <p:nvPr>
            <p:ph type="pic" sz="quarter" idx="14"/>
          </p:nvPr>
        </p:nvSpPr>
        <p:spPr>
          <a:xfrm>
            <a:off x="5294432" y="3945045"/>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6" name="Text Placeholder 5"/>
          <p:cNvSpPr>
            <a:spLocks noGrp="1"/>
          </p:cNvSpPr>
          <p:nvPr>
            <p:ph type="body" sz="quarter" idx="15"/>
          </p:nvPr>
        </p:nvSpPr>
        <p:spPr>
          <a:xfrm>
            <a:off x="2451426" y="3945045"/>
            <a:ext cx="2106505" cy="1710167"/>
          </a:xfrm>
          <a:prstGeom prst="rect">
            <a:avLst/>
          </a:prstGeom>
        </p:spPr>
        <p:txBody>
          <a:bodyPr vert="horz"/>
          <a:lstStyle>
            <a:lvl1pPr marL="0" indent="0">
              <a:buNone/>
              <a:defRPr sz="1800">
                <a:solidFill>
                  <a:srgbClr val="56575F"/>
                </a:solidFill>
              </a:defRPr>
            </a:lvl1pPr>
          </a:lstStyle>
          <a:p>
            <a:pPr lvl="0"/>
            <a:r>
              <a:rPr lang="en-US" dirty="0"/>
              <a:t>Click to edit Master text styles</a:t>
            </a:r>
          </a:p>
        </p:txBody>
      </p:sp>
      <p:sp>
        <p:nvSpPr>
          <p:cNvPr id="18" name="Text Placeholder 17"/>
          <p:cNvSpPr>
            <a:spLocks noGrp="1"/>
          </p:cNvSpPr>
          <p:nvPr>
            <p:ph type="body" sz="quarter" idx="16"/>
          </p:nvPr>
        </p:nvSpPr>
        <p:spPr>
          <a:xfrm>
            <a:off x="6382903" y="1708607"/>
            <a:ext cx="2113983" cy="1723909"/>
          </a:xfrm>
          <a:prstGeom prst="rect">
            <a:avLst/>
          </a:prstGeom>
        </p:spPr>
        <p:txBody>
          <a:bodyPr vert="horz"/>
          <a:lstStyle>
            <a:lvl1pPr marL="0" indent="0">
              <a:buNone/>
              <a:defRPr sz="1800">
                <a:solidFill>
                  <a:srgbClr val="56575F"/>
                </a:solidFill>
              </a:defRPr>
            </a:lvl1pPr>
            <a:lvl2pPr>
              <a:defRPr sz="1800"/>
            </a:lvl2pPr>
            <a:lvl3pPr>
              <a:defRPr sz="1800"/>
            </a:lvl3pPr>
            <a:lvl4pPr>
              <a:defRPr sz="1800"/>
            </a:lvl4pPr>
            <a:lvl5pPr>
              <a:defRPr sz="1800"/>
            </a:lvl5pPr>
          </a:lstStyle>
          <a:p>
            <a:pPr lvl="0"/>
            <a:r>
              <a:rPr lang="en-US" dirty="0"/>
              <a:t>Click to edit Master text styles</a:t>
            </a:r>
          </a:p>
        </p:txBody>
      </p:sp>
      <p:sp>
        <p:nvSpPr>
          <p:cNvPr id="20" name="Text Placeholder 19"/>
          <p:cNvSpPr>
            <a:spLocks noGrp="1"/>
          </p:cNvSpPr>
          <p:nvPr>
            <p:ph type="body" sz="quarter" idx="17"/>
          </p:nvPr>
        </p:nvSpPr>
        <p:spPr>
          <a:xfrm>
            <a:off x="6382903" y="3944782"/>
            <a:ext cx="2113983" cy="1710429"/>
          </a:xfrm>
          <a:prstGeom prst="rect">
            <a:avLst/>
          </a:prstGeom>
        </p:spPr>
        <p:txBody>
          <a:bodyPr vert="horz"/>
          <a:lstStyle>
            <a:lvl1pPr marL="0" indent="0">
              <a:buNone/>
              <a:defRPr sz="1800">
                <a:solidFill>
                  <a:srgbClr val="56575F"/>
                </a:solidFill>
              </a:defRPr>
            </a:lvl1pPr>
          </a:lstStyle>
          <a:p>
            <a:pPr lvl="0"/>
            <a:r>
              <a:rPr lang="en-US" dirty="0"/>
              <a:t>Click to edit Master text styles</a:t>
            </a:r>
          </a:p>
        </p:txBody>
      </p:sp>
      <p:sp>
        <p:nvSpPr>
          <p:cNvPr id="21" name="Title 9"/>
          <p:cNvSpPr>
            <a:spLocks noGrp="1"/>
          </p:cNvSpPr>
          <p:nvPr>
            <p:ph type="title"/>
          </p:nvPr>
        </p:nvSpPr>
        <p:spPr>
          <a:xfrm>
            <a:off x="457200" y="317902"/>
            <a:ext cx="9070975" cy="564375"/>
          </a:xfrm>
          <a:prstGeom prst="rect">
            <a:avLst/>
          </a:prstGeom>
        </p:spPr>
        <p:txBody>
          <a:bodyPr vert="horz"/>
          <a:lstStyle>
            <a:lvl1pPr algn="l">
              <a:defRPr sz="2400" b="1"/>
            </a:lvl1pPr>
          </a:lstStyle>
          <a:p>
            <a:r>
              <a:rPr lang="en-AU" altLang="ja-JP" dirty="0"/>
              <a:t>Click to edit Master title style</a:t>
            </a:r>
            <a:endParaRPr lang="ja-JP" altLang="en-US" dirty="0"/>
          </a:p>
        </p:txBody>
      </p:sp>
    </p:spTree>
    <p:extLst>
      <p:ext uri="{BB962C8B-B14F-4D97-AF65-F5344CB8AC3E}">
        <p14:creationId xmlns:p14="http://schemas.microsoft.com/office/powerpoint/2010/main" val="2568226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5838092" y="1584325"/>
            <a:ext cx="3691671" cy="4147724"/>
          </a:xfrm>
          <a:prstGeom prst="rect">
            <a:avLst/>
          </a:prstGeom>
        </p:spPr>
        <p:txBody>
          <a:bodyPr vert="horz"/>
          <a:lstStyle>
            <a:lvl1pPr marL="0" indent="0">
              <a:buNone/>
              <a:defRPr sz="1500">
                <a:solidFill>
                  <a:srgbClr val="EF7D00"/>
                </a:solidFill>
              </a:defRPr>
            </a:lvl1pPr>
          </a:lstStyle>
          <a:p>
            <a:pPr lvl="0"/>
            <a:r>
              <a:rPr lang="en-US" noProof="0" dirty="0"/>
              <a:t>Click icon to add picture</a:t>
            </a:r>
          </a:p>
        </p:txBody>
      </p:sp>
      <p:sp>
        <p:nvSpPr>
          <p:cNvPr id="4" name="Text Placeholder 3"/>
          <p:cNvSpPr>
            <a:spLocks noGrp="1"/>
          </p:cNvSpPr>
          <p:nvPr>
            <p:ph type="body" sz="quarter" idx="13"/>
          </p:nvPr>
        </p:nvSpPr>
        <p:spPr>
          <a:xfrm>
            <a:off x="503238" y="1584325"/>
            <a:ext cx="5138737" cy="4147724"/>
          </a:xfrm>
          <a:prstGeom prst="rect">
            <a:avLst/>
          </a:prstGeom>
        </p:spPr>
        <p:txBody>
          <a:bodyPr vert="horz"/>
          <a:lstStyle>
            <a:lvl1pPr marL="377979" indent="-377979">
              <a:buClr>
                <a:srgbClr val="EF7D00"/>
              </a:buClr>
              <a:buFont typeface="Arial"/>
              <a:buChar char="•"/>
              <a:defRPr sz="1800">
                <a:solidFill>
                  <a:srgbClr val="56575F"/>
                </a:solidFill>
              </a:defRPr>
            </a:lvl1pPr>
            <a:lvl2pPr marL="818954" indent="-314982">
              <a:buClr>
                <a:srgbClr val="EF7D00"/>
              </a:buClr>
              <a:buFont typeface="Arial"/>
              <a:buChar char="•"/>
              <a:defRPr sz="1800">
                <a:solidFill>
                  <a:srgbClr val="56575F"/>
                </a:solidFill>
              </a:defRPr>
            </a:lvl2pPr>
            <a:lvl3pPr marL="1259929" indent="-251986">
              <a:buClr>
                <a:srgbClr val="EF7D00"/>
              </a:buClr>
              <a:buFont typeface="Arial"/>
              <a:buChar char="•"/>
              <a:defRPr sz="1800">
                <a:solidFill>
                  <a:srgbClr val="56575F"/>
                </a:solidFill>
              </a:defRPr>
            </a:lvl3pPr>
            <a:lvl4pPr marL="1763900" indent="-251986">
              <a:buClr>
                <a:srgbClr val="EF7D00"/>
              </a:buClr>
              <a:buFont typeface="Arial"/>
              <a:buChar char="•"/>
              <a:defRPr sz="1800">
                <a:solidFill>
                  <a:srgbClr val="56575F"/>
                </a:solidFill>
              </a:defRPr>
            </a:lvl4pPr>
            <a:lvl5pPr marL="2267872" indent="-251986">
              <a:buClr>
                <a:srgbClr val="EF7D00"/>
              </a:buClr>
              <a:buFont typeface="Arial"/>
              <a:buChar char="•"/>
              <a:defRPr sz="1800">
                <a:solidFill>
                  <a:srgbClr val="56575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9"/>
          <p:cNvSpPr>
            <a:spLocks noGrp="1"/>
          </p:cNvSpPr>
          <p:nvPr>
            <p:ph type="title"/>
          </p:nvPr>
        </p:nvSpPr>
        <p:spPr>
          <a:xfrm>
            <a:off x="457200" y="317902"/>
            <a:ext cx="9070975" cy="564375"/>
          </a:xfrm>
          <a:prstGeom prst="rect">
            <a:avLst/>
          </a:prstGeom>
        </p:spPr>
        <p:txBody>
          <a:bodyPr vert="horz"/>
          <a:lstStyle>
            <a:lvl1pPr algn="l">
              <a:defRPr sz="2400" b="1"/>
            </a:lvl1pPr>
          </a:lstStyle>
          <a:p>
            <a:r>
              <a:rPr lang="en-AU" altLang="ja-JP" dirty="0"/>
              <a:t>Click to edit Master title style</a:t>
            </a:r>
            <a:endParaRPr lang="ja-JP" altLang="en-US" dirty="0"/>
          </a:p>
        </p:txBody>
      </p:sp>
    </p:spTree>
    <p:extLst>
      <p:ext uri="{BB962C8B-B14F-4D97-AF65-F5344CB8AC3E}">
        <p14:creationId xmlns:p14="http://schemas.microsoft.com/office/powerpoint/2010/main" val="199288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
    <p:spTree>
      <p:nvGrpSpPr>
        <p:cNvPr id="1" name=""/>
        <p:cNvGrpSpPr/>
        <p:nvPr/>
      </p:nvGrpSpPr>
      <p:grpSpPr>
        <a:xfrm>
          <a:off x="0" y="0"/>
          <a:ext cx="0" cy="0"/>
          <a:chOff x="0" y="0"/>
          <a:chExt cx="0" cy="0"/>
        </a:xfrm>
      </p:grpSpPr>
      <p:sp>
        <p:nvSpPr>
          <p:cNvPr id="6" name="Title 9"/>
          <p:cNvSpPr>
            <a:spLocks noGrp="1"/>
          </p:cNvSpPr>
          <p:nvPr>
            <p:ph type="title"/>
          </p:nvPr>
        </p:nvSpPr>
        <p:spPr>
          <a:xfrm>
            <a:off x="457200" y="317902"/>
            <a:ext cx="9070975" cy="564375"/>
          </a:xfrm>
          <a:prstGeom prst="rect">
            <a:avLst/>
          </a:prstGeom>
        </p:spPr>
        <p:txBody>
          <a:bodyPr vert="horz"/>
          <a:lstStyle>
            <a:lvl1pPr algn="l">
              <a:defRPr sz="2400" b="1"/>
            </a:lvl1pPr>
          </a:lstStyle>
          <a:p>
            <a:r>
              <a:rPr lang="en-AU" altLang="ja-JP" dirty="0"/>
              <a:t>Click to edit Master title style</a:t>
            </a:r>
            <a:endParaRPr lang="ja-JP" altLang="en-US" dirty="0"/>
          </a:p>
        </p:txBody>
      </p:sp>
      <p:sp>
        <p:nvSpPr>
          <p:cNvPr id="9" name="Table Placeholder 8"/>
          <p:cNvSpPr>
            <a:spLocks noGrp="1"/>
          </p:cNvSpPr>
          <p:nvPr>
            <p:ph type="tbl" sz="quarter" idx="10" hasCustomPrompt="1"/>
          </p:nvPr>
        </p:nvSpPr>
        <p:spPr>
          <a:xfrm>
            <a:off x="457200" y="1541463"/>
            <a:ext cx="9264650" cy="4157662"/>
          </a:xfrm>
          <a:prstGeom prst="rect">
            <a:avLst/>
          </a:prstGeom>
        </p:spPr>
        <p:txBody>
          <a:bodyPr vert="horz"/>
          <a:lstStyle>
            <a:lvl1pPr>
              <a:buNone/>
              <a:defRPr sz="2000" baseline="0">
                <a:solidFill>
                  <a:srgbClr val="EF7D00"/>
                </a:solidFill>
                <a:latin typeface="+mn-lt"/>
              </a:defRPr>
            </a:lvl1pPr>
          </a:lstStyle>
          <a:p>
            <a:r>
              <a:rPr lang="en-AU" altLang="ja-JP" dirty="0"/>
              <a:t>Click icon to insert table</a:t>
            </a:r>
            <a:endParaRPr lang="ja-JP" altLang="en-US" dirty="0"/>
          </a:p>
        </p:txBody>
      </p:sp>
      <p:sp>
        <p:nvSpPr>
          <p:cNvPr id="15" name="Text Placeholder 14"/>
          <p:cNvSpPr>
            <a:spLocks noGrp="1"/>
          </p:cNvSpPr>
          <p:nvPr>
            <p:ph type="body" sz="quarter" idx="11" hasCustomPrompt="1"/>
          </p:nvPr>
        </p:nvSpPr>
        <p:spPr>
          <a:xfrm>
            <a:off x="457200" y="1179513"/>
            <a:ext cx="6905625" cy="361950"/>
          </a:xfrm>
          <a:prstGeom prst="rect">
            <a:avLst/>
          </a:prstGeom>
        </p:spPr>
        <p:txBody>
          <a:bodyPr vert="horz"/>
          <a:lstStyle>
            <a:lvl1pPr>
              <a:buNone/>
              <a:defRPr sz="2000" baseline="0"/>
            </a:lvl1pPr>
          </a:lstStyle>
          <a:p>
            <a:pPr lvl="0"/>
            <a:r>
              <a:rPr lang="en-AU" altLang="ja-JP" dirty="0"/>
              <a:t>Click to edit subtitle</a:t>
            </a:r>
            <a:endParaRPr lang="ja-JP" altLang="en-US" dirty="0"/>
          </a:p>
        </p:txBody>
      </p:sp>
    </p:spTree>
    <p:extLst>
      <p:ext uri="{BB962C8B-B14F-4D97-AF65-F5344CB8AC3E}">
        <p14:creationId xmlns:p14="http://schemas.microsoft.com/office/powerpoint/2010/main" val="359607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Graph">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503239" y="1483895"/>
            <a:ext cx="9025792" cy="3938337"/>
          </a:xfrm>
          <a:prstGeom prst="rect">
            <a:avLst/>
          </a:prstGeom>
        </p:spPr>
        <p:txBody>
          <a:bodyPr/>
          <a:lstStyle>
            <a:lvl1pPr>
              <a:buNone/>
              <a:defRPr sz="2000">
                <a:solidFill>
                  <a:srgbClr val="EF7D00"/>
                </a:solidFill>
              </a:defRPr>
            </a:lvl1pPr>
          </a:lstStyle>
          <a:p>
            <a:r>
              <a:rPr lang="en-US" dirty="0"/>
              <a:t>Click icon to add chart</a:t>
            </a:r>
            <a:endParaRPr lang="en-GB" dirty="0"/>
          </a:p>
        </p:txBody>
      </p:sp>
      <p:sp>
        <p:nvSpPr>
          <p:cNvPr id="6" name="Title 9"/>
          <p:cNvSpPr>
            <a:spLocks noGrp="1"/>
          </p:cNvSpPr>
          <p:nvPr>
            <p:ph type="title"/>
          </p:nvPr>
        </p:nvSpPr>
        <p:spPr>
          <a:xfrm>
            <a:off x="457200" y="317902"/>
            <a:ext cx="9070975" cy="564375"/>
          </a:xfrm>
          <a:prstGeom prst="rect">
            <a:avLst/>
          </a:prstGeom>
        </p:spPr>
        <p:txBody>
          <a:bodyPr vert="horz"/>
          <a:lstStyle>
            <a:lvl1pPr algn="l">
              <a:defRPr sz="2400" b="1"/>
            </a:lvl1pPr>
          </a:lstStyle>
          <a:p>
            <a:r>
              <a:rPr lang="en-AU" altLang="ja-JP" dirty="0"/>
              <a:t>Click to edit Master title style</a:t>
            </a:r>
            <a:endParaRPr lang="ja-JP" altLang="en-US" dirty="0"/>
          </a:p>
        </p:txBody>
      </p:sp>
    </p:spTree>
    <p:extLst>
      <p:ext uri="{BB962C8B-B14F-4D97-AF65-F5344CB8AC3E}">
        <p14:creationId xmlns:p14="http://schemas.microsoft.com/office/powerpoint/2010/main" val="1186278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2">
    <p:spTree>
      <p:nvGrpSpPr>
        <p:cNvPr id="1" name=""/>
        <p:cNvGrpSpPr/>
        <p:nvPr/>
      </p:nvGrpSpPr>
      <p:grpSpPr>
        <a:xfrm>
          <a:off x="0" y="0"/>
          <a:ext cx="0" cy="0"/>
          <a:chOff x="0" y="0"/>
          <a:chExt cx="0" cy="0"/>
        </a:xfrm>
      </p:grpSpPr>
      <p:sp>
        <p:nvSpPr>
          <p:cNvPr id="2" name="Title 1"/>
          <p:cNvSpPr>
            <a:spLocks noGrp="1"/>
          </p:cNvSpPr>
          <p:nvPr>
            <p:ph type="ctrTitle"/>
          </p:nvPr>
        </p:nvSpPr>
        <p:spPr>
          <a:xfrm>
            <a:off x="2168474" y="2822368"/>
            <a:ext cx="6441583" cy="1479767"/>
          </a:xfrm>
        </p:spPr>
        <p:txBody>
          <a:bodyPr/>
          <a:lstStyle>
            <a:lvl1pPr>
              <a:defRPr sz="5400">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2164508" y="2274532"/>
            <a:ext cx="6414572" cy="547836"/>
          </a:xfrm>
        </p:spPr>
        <p:txBody>
          <a:bodyPr/>
          <a:lstStyle>
            <a:lvl1pPr marL="0" indent="0" algn="l">
              <a:buNone/>
              <a:defRPr sz="3600">
                <a:solidFill>
                  <a:schemeClr val="bg1">
                    <a:lumMod val="8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GB" dirty="0"/>
              <a:t>Click to edit Master subtitle style</a:t>
            </a:r>
          </a:p>
        </p:txBody>
      </p:sp>
      <p:sp>
        <p:nvSpPr>
          <p:cNvPr id="14" name="Picture Placeholder 4"/>
          <p:cNvSpPr>
            <a:spLocks noGrp="1"/>
          </p:cNvSpPr>
          <p:nvPr>
            <p:ph type="pic" sz="quarter" idx="10"/>
          </p:nvPr>
        </p:nvSpPr>
        <p:spPr>
          <a:xfrm>
            <a:off x="655380" y="2518764"/>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
        <p:nvSpPr>
          <p:cNvPr id="6" name="Donut 5"/>
          <p:cNvSpPr/>
          <p:nvPr userDrawn="1"/>
        </p:nvSpPr>
        <p:spPr>
          <a:xfrm>
            <a:off x="441129" y="2303066"/>
            <a:ext cx="1484713" cy="1484713"/>
          </a:xfrm>
          <a:prstGeom prst="donut">
            <a:avLst>
              <a:gd name="adj" fmla="val 5192"/>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74603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0" y="894926"/>
            <a:ext cx="8954824" cy="192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0" y="896400"/>
            <a:ext cx="8954824" cy="192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Content-slide_simple_Content slide 2.png"/>
          <p:cNvPicPr>
            <a:picLocks noChangeAspect="1"/>
          </p:cNvPicPr>
          <p:nvPr userDrawn="1"/>
        </p:nvPicPr>
        <p:blipFill>
          <a:blip r:embed="rId10"/>
          <a:stretch>
            <a:fillRect/>
          </a:stretch>
        </p:blipFill>
        <p:spPr>
          <a:xfrm>
            <a:off x="-1" y="18699"/>
            <a:ext cx="10084565" cy="755751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ctr" defTabSz="503238" rtl="0" eaLnBrk="1" fontAlgn="base" hangingPunct="1">
        <a:spcBef>
          <a:spcPct val="0"/>
        </a:spcBef>
        <a:spcAft>
          <a:spcPct val="0"/>
        </a:spcAft>
        <a:defRPr sz="4900" kern="1200">
          <a:solidFill>
            <a:schemeClr val="tx1"/>
          </a:solidFill>
          <a:latin typeface="+mj-lt"/>
          <a:ea typeface="MS PGothic" panose="020B0600070205080204" pitchFamily="34" charset="-128"/>
          <a:cs typeface="+mj-cs"/>
        </a:defRPr>
      </a:lvl1pPr>
      <a:lvl2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2pPr>
      <a:lvl3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3pPr>
      <a:lvl4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4pPr>
      <a:lvl5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5pPr>
      <a:lvl6pPr marL="4572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6pPr>
      <a:lvl7pPr marL="9144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7pPr>
      <a:lvl8pPr marL="13716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8pPr>
      <a:lvl9pPr marL="18288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9pPr>
    </p:titleStyle>
    <p:bodyStyle>
      <a:lvl1pPr marL="377825" indent="-377825" algn="l" defTabSz="503238" rtl="0" eaLnBrk="1" fontAlgn="base" hangingPunct="1">
        <a:spcBef>
          <a:spcPct val="20000"/>
        </a:spcBef>
        <a:spcAft>
          <a:spcPct val="0"/>
        </a:spcAft>
        <a:buFont typeface="Arial" panose="020B0604020202020204" pitchFamily="34" charset="0"/>
        <a:buChar char="•"/>
        <a:defRPr sz="3500" kern="1200">
          <a:solidFill>
            <a:schemeClr val="tx1"/>
          </a:solidFill>
          <a:latin typeface="+mn-lt"/>
          <a:ea typeface="MS PGothic" panose="020B0600070205080204" pitchFamily="34" charset="-128"/>
          <a:cs typeface="+mn-cs"/>
        </a:defRPr>
      </a:lvl1pPr>
      <a:lvl2pPr marL="817563" indent="-314325" algn="l" defTabSz="503238" rtl="0" eaLnBrk="1" fontAlgn="base" hangingPunct="1">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eaLnBrk="1" fontAlgn="base" hangingPunct="1">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52ADE1"/>
        </a:solidFill>
        <a:effectLst/>
      </p:bgPr>
    </p:bg>
    <p:spTree>
      <p:nvGrpSpPr>
        <p:cNvPr id="1" name=""/>
        <p:cNvGrpSpPr/>
        <p:nvPr/>
      </p:nvGrpSpPr>
      <p:grpSpPr>
        <a:xfrm>
          <a:off x="0" y="0"/>
          <a:ext cx="0" cy="0"/>
          <a:chOff x="0" y="0"/>
          <a:chExt cx="0" cy="0"/>
        </a:xfrm>
      </p:grpSpPr>
      <p:pic>
        <p:nvPicPr>
          <p:cNvPr id="7" name="Picture 6" descr="Blue-title-slide_Title slide with logos.png"/>
          <p:cNvPicPr>
            <a:picLocks noChangeAspect="1"/>
          </p:cNvPicPr>
          <p:nvPr userDrawn="1"/>
        </p:nvPicPr>
        <p:blipFill>
          <a:blip r:embed="rId5"/>
          <a:stretch>
            <a:fillRect/>
          </a:stretch>
        </p:blipFill>
        <p:spPr>
          <a:xfrm>
            <a:off x="0" y="5331"/>
            <a:ext cx="10077450" cy="7552187"/>
          </a:xfrm>
          <a:prstGeom prst="rect">
            <a:avLst/>
          </a:prstGeom>
        </p:spPr>
      </p:pic>
      <p:sp>
        <p:nvSpPr>
          <p:cNvPr id="2050" name="Title Placeholder 1"/>
          <p:cNvSpPr>
            <a:spLocks noGrp="1"/>
          </p:cNvSpPr>
          <p:nvPr>
            <p:ph type="title"/>
          </p:nvPr>
        </p:nvSpPr>
        <p:spPr bwMode="auto">
          <a:xfrm>
            <a:off x="2170928" y="3234069"/>
            <a:ext cx="60039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en-GB" altLang="en-US" dirty="0"/>
              <a:t>Main Title</a:t>
            </a:r>
          </a:p>
        </p:txBody>
      </p:sp>
      <p:sp>
        <p:nvSpPr>
          <p:cNvPr id="2051" name="Text Placeholder 2"/>
          <p:cNvSpPr>
            <a:spLocks noGrp="1"/>
          </p:cNvSpPr>
          <p:nvPr>
            <p:ph type="body" idx="1"/>
          </p:nvPr>
        </p:nvSpPr>
        <p:spPr bwMode="auto">
          <a:xfrm>
            <a:off x="2163763" y="2686050"/>
            <a:ext cx="27003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en-GB" altLang="en-US" dirty="0"/>
              <a:t>Sub Title </a:t>
            </a: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503238" rtl="0" fontAlgn="base">
        <a:spcBef>
          <a:spcPct val="0"/>
        </a:spcBef>
        <a:spcAft>
          <a:spcPct val="0"/>
        </a:spcAft>
        <a:defRPr sz="5400" kern="1200">
          <a:solidFill>
            <a:schemeClr val="bg1"/>
          </a:solidFill>
          <a:latin typeface="+mj-lt"/>
          <a:ea typeface="MS PGothic" panose="020B0600070205080204" pitchFamily="34" charset="-128"/>
          <a:cs typeface="+mj-cs"/>
        </a:defRPr>
      </a:lvl1pPr>
      <a:lvl2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2pPr>
      <a:lvl3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3pPr>
      <a:lvl4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4pPr>
      <a:lvl5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5pPr>
      <a:lvl6pPr marL="4572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6pPr>
      <a:lvl7pPr marL="9144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7pPr>
      <a:lvl8pPr marL="13716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8pPr>
      <a:lvl9pPr marL="18288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9pPr>
    </p:titleStyle>
    <p:bodyStyle>
      <a:lvl1pPr algn="l" defTabSz="503238" rtl="0" fontAlgn="base">
        <a:spcBef>
          <a:spcPct val="20000"/>
        </a:spcBef>
        <a:spcAft>
          <a:spcPct val="0"/>
        </a:spcAft>
        <a:buFont typeface="Arial" panose="020B0604020202020204" pitchFamily="34" charset="0"/>
        <a:defRPr sz="3600" kern="1200">
          <a:solidFill>
            <a:schemeClr val="bg1">
              <a:lumMod val="75000"/>
            </a:schemeClr>
          </a:solidFill>
          <a:latin typeface="+mn-lt"/>
          <a:ea typeface="MS PGothic" panose="020B0600070205080204" pitchFamily="34" charset="-128"/>
          <a:cs typeface="+mn-cs"/>
        </a:defRPr>
      </a:lvl1pPr>
      <a:lvl2pPr marL="817563" indent="-314325" algn="l" defTabSz="503238" rtl="0" fontAlgn="base">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fontAlgn="base">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wearepragma.co.uk"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ja-JP" altLang="en-US"/>
          </a:p>
        </p:txBody>
      </p:sp>
      <p:sp>
        <p:nvSpPr>
          <p:cNvPr id="3" name="Text Placeholder 2"/>
          <p:cNvSpPr>
            <a:spLocks noGrp="1"/>
          </p:cNvSpPr>
          <p:nvPr>
            <p:ph type="body" sz="quarter" idx="11"/>
          </p:nvPr>
        </p:nvSpPr>
        <p:spPr/>
        <p:txBody>
          <a:bodyPr/>
          <a:lstStyle/>
          <a:p>
            <a:endParaRPr lang="ja-JP" altLang="en-US"/>
          </a:p>
        </p:txBody>
      </p:sp>
      <p:sp>
        <p:nvSpPr>
          <p:cNvPr id="4" name="Title 3"/>
          <p:cNvSpPr>
            <a:spLocks noGrp="1"/>
          </p:cNvSpPr>
          <p:nvPr>
            <p:ph type="title"/>
          </p:nvPr>
        </p:nvSpPr>
        <p:spPr/>
        <p:txBody>
          <a:bodyPr/>
          <a:lstStyle/>
          <a:p>
            <a:endParaRPr lang="ja-JP" altLang="en-US"/>
          </a:p>
        </p:txBody>
      </p:sp>
      <p:pic>
        <p:nvPicPr>
          <p:cNvPr id="6" name="Picture 5" descr="Powerpoint-template_front-page3_Front cover.png"/>
          <p:cNvPicPr>
            <a:picLocks noChangeAspect="1"/>
          </p:cNvPicPr>
          <p:nvPr/>
        </p:nvPicPr>
        <p:blipFill>
          <a:blip r:embed="rId2"/>
          <a:stretch>
            <a:fillRect/>
          </a:stretch>
        </p:blipFill>
        <p:spPr>
          <a:xfrm>
            <a:off x="0" y="5331"/>
            <a:ext cx="10077450" cy="755218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68474" y="2822368"/>
            <a:ext cx="7174309" cy="1479767"/>
          </a:xfrm>
        </p:spPr>
        <p:txBody>
          <a:bodyPr/>
          <a:lstStyle/>
          <a:p>
            <a:r>
              <a:rPr lang="en-AU" altLang="ja-JP" dirty="0"/>
              <a:t>Voicemail On a Extension</a:t>
            </a:r>
            <a:endParaRPr lang="ja-JP" altLang="en-US" dirty="0"/>
          </a:p>
        </p:txBody>
      </p:sp>
      <p:sp>
        <p:nvSpPr>
          <p:cNvPr id="3" name="Subtitle 2"/>
          <p:cNvSpPr>
            <a:spLocks noGrp="1"/>
          </p:cNvSpPr>
          <p:nvPr>
            <p:ph type="subTitle" idx="1"/>
          </p:nvPr>
        </p:nvSpPr>
        <p:spPr/>
        <p:txBody>
          <a:bodyPr/>
          <a:lstStyle/>
          <a:p>
            <a:r>
              <a:rPr lang="en-AU" altLang="ja-JP" dirty="0"/>
              <a:t>Configuring</a:t>
            </a:r>
            <a:endParaRPr lang="ja-JP" altLang="en-US" dirty="0"/>
          </a:p>
        </p:txBody>
      </p:sp>
      <p:pic>
        <p:nvPicPr>
          <p:cNvPr id="6" name="Picture Placeholder 5"/>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3" b="73"/>
          <a:stretch>
            <a:fillRect/>
          </a:stretch>
        </p:blipFill>
        <p:spPr>
          <a:xfrm>
            <a:off x="651513" y="2567860"/>
            <a:ext cx="982807" cy="98192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altLang="ja-JP" dirty="0"/>
              <a:t>Voicemail </a:t>
            </a:r>
            <a:endParaRPr lang="ja-JP" altLang="en-US" dirty="0">
              <a:solidFill>
                <a:schemeClr val="accent3"/>
              </a:solidFill>
            </a:endParaRPr>
          </a:p>
        </p:txBody>
      </p:sp>
      <p:sp>
        <p:nvSpPr>
          <p:cNvPr id="9" name="Rectangle 8"/>
          <p:cNvSpPr/>
          <p:nvPr/>
        </p:nvSpPr>
        <p:spPr>
          <a:xfrm>
            <a:off x="457200" y="1040178"/>
            <a:ext cx="9417299" cy="1015663"/>
          </a:xfrm>
          <a:prstGeom prst="rect">
            <a:avLst/>
          </a:prstGeom>
        </p:spPr>
        <p:txBody>
          <a:bodyPr wrap="square">
            <a:spAutoFit/>
          </a:bodyPr>
          <a:lstStyle/>
          <a:p>
            <a:pPr marL="285750" indent="-285750">
              <a:buFont typeface="Arial" panose="020B0604020202020204" pitchFamily="34" charset="0"/>
              <a:buChar char="•"/>
            </a:pPr>
            <a:r>
              <a:rPr lang="en-US" altLang="ko-KR" dirty="0">
                <a:ea typeface="iPECS"/>
              </a:rPr>
              <a:t>You will need to go to the station you would like to configure within user feature configuration then Preset Call Forward. You will now need to choose when you would like to forward to voicemail.</a:t>
            </a:r>
          </a:p>
        </p:txBody>
      </p:sp>
      <p:pic>
        <p:nvPicPr>
          <p:cNvPr id="10" name="Picture 9"/>
          <p:cNvPicPr>
            <a:picLocks noChangeAspect="1"/>
          </p:cNvPicPr>
          <p:nvPr/>
        </p:nvPicPr>
        <p:blipFill>
          <a:blip r:embed="rId2"/>
          <a:stretch>
            <a:fillRect/>
          </a:stretch>
        </p:blipFill>
        <p:spPr>
          <a:xfrm>
            <a:off x="1225324" y="2055841"/>
            <a:ext cx="5604428" cy="4504118"/>
          </a:xfrm>
          <a:prstGeom prst="rect">
            <a:avLst/>
          </a:prstGeom>
        </p:spPr>
      </p:pic>
    </p:spTree>
    <p:extLst>
      <p:ext uri="{BB962C8B-B14F-4D97-AF65-F5344CB8AC3E}">
        <p14:creationId xmlns:p14="http://schemas.microsoft.com/office/powerpoint/2010/main" val="391321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altLang="ja-JP" dirty="0"/>
              <a:t>Voicemail</a:t>
            </a:r>
            <a:endParaRPr lang="ja-JP" altLang="en-US" dirty="0">
              <a:solidFill>
                <a:schemeClr val="accent3"/>
              </a:solidFill>
            </a:endParaRPr>
          </a:p>
        </p:txBody>
      </p:sp>
      <p:sp>
        <p:nvSpPr>
          <p:cNvPr id="9" name="Rectangle 8"/>
          <p:cNvSpPr/>
          <p:nvPr/>
        </p:nvSpPr>
        <p:spPr>
          <a:xfrm>
            <a:off x="368321" y="1053206"/>
            <a:ext cx="9417299" cy="707886"/>
          </a:xfrm>
          <a:prstGeom prst="rect">
            <a:avLst/>
          </a:prstGeom>
        </p:spPr>
        <p:txBody>
          <a:bodyPr wrap="square">
            <a:spAutoFit/>
          </a:bodyPr>
          <a:lstStyle/>
          <a:p>
            <a:pPr marL="285750" indent="-285750">
              <a:buFont typeface="Arial" panose="020B0604020202020204" pitchFamily="34" charset="0"/>
              <a:buChar char="•"/>
            </a:pPr>
            <a:r>
              <a:rPr lang="en-US" altLang="ko-KR" dirty="0">
                <a:ea typeface="iPECS"/>
              </a:rPr>
              <a:t>You will now need to amend the Group no answer forward priority setting to ON for any ring groups that you are using.   </a:t>
            </a:r>
          </a:p>
        </p:txBody>
      </p:sp>
      <p:pic>
        <p:nvPicPr>
          <p:cNvPr id="7" name="Picture 6"/>
          <p:cNvPicPr>
            <a:picLocks noChangeAspect="1"/>
          </p:cNvPicPr>
          <p:nvPr/>
        </p:nvPicPr>
        <p:blipFill>
          <a:blip r:embed="rId2"/>
          <a:stretch>
            <a:fillRect/>
          </a:stretch>
        </p:blipFill>
        <p:spPr>
          <a:xfrm>
            <a:off x="1121599" y="1932021"/>
            <a:ext cx="5869137" cy="4336120"/>
          </a:xfrm>
          <a:prstGeom prst="rect">
            <a:avLst/>
          </a:prstGeom>
        </p:spPr>
      </p:pic>
    </p:spTree>
    <p:extLst>
      <p:ext uri="{BB962C8B-B14F-4D97-AF65-F5344CB8AC3E}">
        <p14:creationId xmlns:p14="http://schemas.microsoft.com/office/powerpoint/2010/main" val="107547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altLang="ja-JP" dirty="0"/>
              <a:t>Thank you</a:t>
            </a:r>
            <a:endParaRPr lang="ja-JP" altLang="en-US" dirty="0"/>
          </a:p>
        </p:txBody>
      </p:sp>
      <p:sp>
        <p:nvSpPr>
          <p:cNvPr id="3" name="Subtitle 2"/>
          <p:cNvSpPr>
            <a:spLocks noGrp="1"/>
          </p:cNvSpPr>
          <p:nvPr>
            <p:ph type="subTitle" idx="1"/>
          </p:nvPr>
        </p:nvSpPr>
        <p:spPr>
          <a:xfrm>
            <a:off x="715000" y="2739309"/>
            <a:ext cx="6428843" cy="2984518"/>
          </a:xfrm>
        </p:spPr>
        <p:txBody>
          <a:bodyPr/>
          <a:lstStyle/>
          <a:p>
            <a:r>
              <a:rPr lang="en-AU" altLang="ja-JP" dirty="0"/>
              <a:t>Go to </a:t>
            </a:r>
            <a:r>
              <a:rPr lang="en-AU" altLang="ja-JP" dirty="0">
                <a:hlinkClick r:id="rId2"/>
              </a:rPr>
              <a:t>www.wearepragma.co.uk</a:t>
            </a:r>
            <a:r>
              <a:rPr lang="en-AU" altLang="ja-JP" dirty="0"/>
              <a:t> for more information</a:t>
            </a:r>
            <a:endParaRPr lang="ja-JP" altLang="en-US" dirty="0"/>
          </a:p>
        </p:txBody>
      </p:sp>
    </p:spTree>
  </p:cSld>
  <p:clrMapOvr>
    <a:masterClrMapping/>
  </p:clrMapOvr>
</p:sld>
</file>

<file path=ppt/theme/theme1.xml><?xml version="1.0" encoding="utf-8"?>
<a:theme xmlns:a="http://schemas.openxmlformats.org/drawingml/2006/main" name="Content slide - simple">
  <a:themeElements>
    <a:clrScheme name="PRAGMA COLOURS">
      <a:dk1>
        <a:srgbClr val="56575F"/>
      </a:dk1>
      <a:lt1>
        <a:sysClr val="window" lastClr="FFFFFF"/>
      </a:lt1>
      <a:dk2>
        <a:srgbClr val="0086CD"/>
      </a:dk2>
      <a:lt2>
        <a:srgbClr val="FFFFFF"/>
      </a:lt2>
      <a:accent1>
        <a:srgbClr val="52ACE1"/>
      </a:accent1>
      <a:accent2>
        <a:srgbClr val="214157"/>
      </a:accent2>
      <a:accent3>
        <a:srgbClr val="EF7D00"/>
      </a:accent3>
      <a:accent4>
        <a:srgbClr val="56575F"/>
      </a:accent4>
      <a:accent5>
        <a:srgbClr val="0086CD"/>
      </a:accent5>
      <a:accent6>
        <a:srgbClr val="AAABB3"/>
      </a:accent6>
      <a:hlink>
        <a:srgbClr val="EF7D00"/>
      </a:hlink>
      <a:folHlink>
        <a:srgbClr val="7C797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C64D8F54-F03F-48B0-89F9-741CB41C136A}"/>
    </a:ext>
  </a:extLst>
</a:theme>
</file>

<file path=ppt/theme/theme2.xml><?xml version="1.0" encoding="utf-8"?>
<a:theme xmlns:a="http://schemas.openxmlformats.org/drawingml/2006/main" name="1_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78BA7247-C5A0-4E21-86B7-8A59B91BC597}"/>
    </a:ext>
  </a:extLst>
</a:theme>
</file>

<file path=ppt/theme/theme3.xml><?xml version="1.0" encoding="utf-8"?>
<a:theme xmlns:a="http://schemas.openxmlformats.org/drawingml/2006/main" name="Title Slide with Graph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Master 2</Template>
  <TotalTime>9794</TotalTime>
  <Words>76</Words>
  <Application>Microsoft Office PowerPoint</Application>
  <PresentationFormat>Custom</PresentationFormat>
  <Paragraphs>8</Paragraphs>
  <Slides>5</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vt:i4>
      </vt:variant>
    </vt:vector>
  </HeadingPairs>
  <TitlesOfParts>
    <vt:vector size="13" baseType="lpstr">
      <vt:lpstr>iPECS</vt:lpstr>
      <vt:lpstr>ＭＳ Ｐゴシック</vt:lpstr>
      <vt:lpstr>ＭＳ Ｐゴシック</vt:lpstr>
      <vt:lpstr>Arial</vt:lpstr>
      <vt:lpstr>Calibri</vt:lpstr>
      <vt:lpstr>Content slide - simple</vt:lpstr>
      <vt:lpstr>1_Pragma</vt:lpstr>
      <vt:lpstr>Title Slide with Graphic</vt:lpstr>
      <vt:lpstr>PowerPoint Presentation</vt:lpstr>
      <vt:lpstr>Voicemail On a Extension</vt:lpstr>
      <vt:lpstr>Voicemail </vt:lpstr>
      <vt:lpstr>Voicemail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Holly Lewis</dc:creator>
  <cp:lastModifiedBy>lwilkey</cp:lastModifiedBy>
  <cp:revision>204</cp:revision>
  <dcterms:created xsi:type="dcterms:W3CDTF">2016-02-12T09:14:10Z</dcterms:created>
  <dcterms:modified xsi:type="dcterms:W3CDTF">2016-07-01T15:07:00Z</dcterms:modified>
</cp:coreProperties>
</file>