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7" r:id="rId2"/>
    <p:sldMasterId id="2147483661" r:id="rId3"/>
  </p:sldMasterIdLst>
  <p:notesMasterIdLst>
    <p:notesMasterId r:id="rId14"/>
  </p:notesMasterIdLst>
  <p:handoutMasterIdLst>
    <p:handoutMasterId r:id="rId15"/>
  </p:handoutMasterIdLst>
  <p:sldIdLst>
    <p:sldId id="277" r:id="rId4"/>
    <p:sldId id="257" r:id="rId5"/>
    <p:sldId id="287" r:id="rId6"/>
    <p:sldId id="261" r:id="rId7"/>
    <p:sldId id="288" r:id="rId8"/>
    <p:sldId id="289" r:id="rId9"/>
    <p:sldId id="290" r:id="rId10"/>
    <p:sldId id="291" r:id="rId11"/>
    <p:sldId id="292" r:id="rId12"/>
    <p:sldId id="268" r:id="rId13"/>
  </p:sldIdLst>
  <p:sldSz cx="10077450" cy="7562850"/>
  <p:notesSz cx="6858000" cy="9144000"/>
  <p:defaultTextStyle>
    <a:defPPr>
      <a:defRPr lang="en-GB"/>
    </a:defPPr>
    <a:lvl1pPr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1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DE1"/>
    <a:srgbClr val="E9CF6C"/>
    <a:srgbClr val="B01207"/>
    <a:srgbClr val="2CE824"/>
    <a:srgbClr val="0086CD"/>
    <a:srgbClr val="EF7D00"/>
    <a:srgbClr val="56575F"/>
    <a:srgbClr val="E24912"/>
    <a:srgbClr val="C6093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393" autoAdjust="0"/>
  </p:normalViewPr>
  <p:slideViewPr>
    <p:cSldViewPr snapToGrid="0" snapToObjects="1" showGuides="1">
      <p:cViewPr varScale="1">
        <p:scale>
          <a:sx n="119" d="100"/>
          <a:sy n="119" d="100"/>
        </p:scale>
        <p:origin x="1424" y="192"/>
      </p:cViewPr>
      <p:guideLst>
        <p:guide orient="horz" pos="2382"/>
        <p:guide pos="31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2" d="100"/>
          <a:sy n="102" d="100"/>
        </p:scale>
        <p:origin x="34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CE922-72D0-4AF9-B1BE-1F04053E1C6C}" type="datetimeFigureOut">
              <a:rPr lang="en-GB" altLang="ja-JP" smtClean="0"/>
              <a:pPr/>
              <a:t>02/10/2018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10AA9-3493-425B-95E9-9C51E803943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94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28E6D-2669-48F2-8731-3D6C56C2DE2B}" type="datetimeFigureOut">
              <a:rPr lang="en-GB" altLang="ja-JP" smtClean="0"/>
              <a:pPr/>
              <a:t>02/10/2018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B8177-900E-4186-8690-8A49FA2A84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579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57275" y="1578377"/>
            <a:ext cx="7859713" cy="430191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554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88543" y="2862078"/>
            <a:ext cx="1587" cy="9001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noFill/>
              </a14:hiddenFill>
            </a:ext>
            <a:ext uri="{AF507438-7753-43e0-B8FC-AC1667EBCBE1}">
              <a14:hiddenEffects xmlns:mc="http://schemas.openxmlformats.org/markup-compatibility/2006" xmlns:mv="urn:schemas-microsoft-com:mac:vml"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7496" y="2893418"/>
            <a:ext cx="3199847" cy="868773"/>
          </a:xfrm>
        </p:spPr>
        <p:txBody>
          <a:bodyPr>
            <a:normAutofit/>
          </a:bodyPr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13969" y="3041823"/>
            <a:ext cx="3195025" cy="831850"/>
          </a:xfrm>
        </p:spPr>
        <p:txBody>
          <a:bodyPr/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add subtitle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76454" y="277843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9" name="Donut 8"/>
          <p:cNvSpPr/>
          <p:nvPr userDrawn="1"/>
        </p:nvSpPr>
        <p:spPr>
          <a:xfrm>
            <a:off x="441129" y="2592474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4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425" y="1587405"/>
            <a:ext cx="6290846" cy="868773"/>
          </a:xfrm>
        </p:spPr>
        <p:txBody>
          <a:bodyPr>
            <a:normAutofit/>
          </a:bodyPr>
          <a:lstStyle>
            <a:lvl1pPr>
              <a:defRPr sz="47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01" y="2739309"/>
            <a:ext cx="4647440" cy="2984518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+mn-lt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429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15002" y="1533525"/>
            <a:ext cx="4647440" cy="1755775"/>
          </a:xfrm>
          <a:prstGeom prst="rect">
            <a:avLst/>
          </a:prstGeom>
        </p:spPr>
        <p:txBody>
          <a:bodyPr vert="horz"/>
          <a:lstStyle>
            <a:lvl1pPr algn="l"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715001" y="3771900"/>
            <a:ext cx="4647440" cy="29845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90" y="1578377"/>
            <a:ext cx="7054215" cy="39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EF7D00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7275" y="2063795"/>
            <a:ext cx="7916863" cy="373209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44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76300" y="1619250"/>
            <a:ext cx="4203700" cy="11874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2000" y="1708150"/>
            <a:ext cx="2649489" cy="992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114039" y="170815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57275" y="2996418"/>
            <a:ext cx="7870825" cy="287946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9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Icon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057275" y="124460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57275" y="2632075"/>
            <a:ext cx="6864350" cy="365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EF7D00"/>
                </a:solidFill>
              </a:defRPr>
            </a:lvl1pPr>
            <a:lvl2pPr marL="503972" indent="0">
              <a:buNone/>
              <a:defRPr sz="1800">
                <a:solidFill>
                  <a:srgbClr val="C6093B"/>
                </a:solidFill>
              </a:defRPr>
            </a:lvl2pPr>
            <a:lvl3pPr marL="1007943" indent="0">
              <a:buNone/>
              <a:defRPr sz="1800">
                <a:solidFill>
                  <a:srgbClr val="C6093B"/>
                </a:solidFill>
              </a:defRPr>
            </a:lvl3pPr>
            <a:lvl4pPr marL="1511914" indent="0">
              <a:buNone/>
              <a:defRPr sz="1800">
                <a:solidFill>
                  <a:srgbClr val="C6093B"/>
                </a:solidFill>
              </a:defRPr>
            </a:lvl4pPr>
            <a:lvl5pPr marL="2015886" indent="0">
              <a:buNone/>
              <a:defRPr sz="1800">
                <a:solidFill>
                  <a:srgbClr val="C6093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7275" y="3005344"/>
            <a:ext cx="7870825" cy="277647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223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d su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08000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80000" y="3738563"/>
            <a:ext cx="3640137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16205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163638" y="3738563"/>
            <a:ext cx="3638550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427" y="1709799"/>
            <a:ext cx="2106505" cy="17227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338549" y="1699206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338549" y="3944783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39152" y="1709799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294432" y="3945045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451426" y="3945045"/>
            <a:ext cx="2106505" cy="17101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6382903" y="1708607"/>
            <a:ext cx="2113983" cy="17239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6382903" y="3944782"/>
            <a:ext cx="2113983" cy="171042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822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38092" y="1584325"/>
            <a:ext cx="3691671" cy="41477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3238" y="1584325"/>
            <a:ext cx="5138737" cy="414772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28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 hasCustomPrompt="1"/>
          </p:nvPr>
        </p:nvSpPr>
        <p:spPr>
          <a:xfrm>
            <a:off x="457200" y="1541463"/>
            <a:ext cx="9264650" cy="41576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>
                <a:solidFill>
                  <a:srgbClr val="EF7D00"/>
                </a:solidFill>
                <a:latin typeface="+mn-lt"/>
              </a:defRPr>
            </a:lvl1pPr>
          </a:lstStyle>
          <a:p>
            <a:r>
              <a:rPr lang="en-AU" altLang="ja-JP" dirty="0"/>
              <a:t>Click icon to insert table</a:t>
            </a:r>
            <a:endParaRPr lang="ja-JP" alt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179513"/>
            <a:ext cx="6905625" cy="36195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/>
            </a:lvl1pPr>
          </a:lstStyle>
          <a:p>
            <a:pPr lvl="0"/>
            <a:r>
              <a:rPr lang="en-AU" altLang="ja-JP" dirty="0"/>
              <a:t>Click to edit subtitle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607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503239" y="1483895"/>
            <a:ext cx="9025792" cy="3938337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EF7D00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627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474" y="2822368"/>
            <a:ext cx="6441583" cy="1479767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4508" y="2274532"/>
            <a:ext cx="6414572" cy="547836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5380" y="251876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6" name="Donut 5"/>
          <p:cNvSpPr/>
          <p:nvPr userDrawn="1"/>
        </p:nvSpPr>
        <p:spPr>
          <a:xfrm>
            <a:off x="441129" y="2303066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03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894926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896400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ontent-slide_simple_Content slide 2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1" y="18699"/>
            <a:ext cx="10084565" cy="75575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77825" indent="-377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A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-title-slide_Title slide with logos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331"/>
            <a:ext cx="10077450" cy="7552187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70928" y="3234069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3763" y="2686050"/>
            <a:ext cx="2700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 Title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l" defTabSz="503238" rtl="0" fontAlgn="base">
        <a:spcBef>
          <a:spcPct val="0"/>
        </a:spcBef>
        <a:spcAft>
          <a:spcPct val="0"/>
        </a:spcAft>
        <a:defRPr sz="54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bg1">
              <a:lumMod val="75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arepragma.co.uk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err="1"/>
              <a:t>wqh</a:t>
            </a:r>
            <a:endParaRPr lang="ja-JP" altLang="en-US" dirty="0"/>
          </a:p>
        </p:txBody>
      </p:sp>
      <p:pic>
        <p:nvPicPr>
          <p:cNvPr id="6" name="Picture 5" descr="Powerpoint-template_front-page3_Front cov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1"/>
            <a:ext cx="10077450" cy="75521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altLang="ja-JP" dirty="0"/>
              <a:t>Thanks for watching</a:t>
            </a:r>
            <a:endParaRPr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00" y="2739309"/>
            <a:ext cx="6428843" cy="2984518"/>
          </a:xfrm>
        </p:spPr>
        <p:txBody>
          <a:bodyPr/>
          <a:lstStyle/>
          <a:p>
            <a:r>
              <a:rPr lang="en-AU" altLang="ja-JP" dirty="0"/>
              <a:t>Go to </a:t>
            </a:r>
            <a:r>
              <a:rPr lang="en-AU" altLang="ja-JP" dirty="0">
                <a:hlinkClick r:id="rId2"/>
              </a:rPr>
              <a:t>www.wearepragma.co.uk</a:t>
            </a:r>
            <a:r>
              <a:rPr lang="en-AU" altLang="ja-JP" dirty="0"/>
              <a:t> for more information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474" y="2822368"/>
            <a:ext cx="7324931" cy="1479767"/>
          </a:xfrm>
        </p:spPr>
        <p:txBody>
          <a:bodyPr/>
          <a:lstStyle/>
          <a:p>
            <a:r>
              <a:rPr lang="en-AU" altLang="ja-JP" dirty="0"/>
              <a:t>Call Recording Additional Storage 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E62EA3F-BCBA-40D6-9F85-4E6C40D3EF39}"/>
              </a:ext>
            </a:extLst>
          </p:cNvPr>
          <p:cNvSpPr txBox="1">
            <a:spLocks/>
          </p:cNvSpPr>
          <p:nvPr/>
        </p:nvSpPr>
        <p:spPr bwMode="auto">
          <a:xfrm>
            <a:off x="2273853" y="2706245"/>
            <a:ext cx="6011895" cy="86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 fontScale="52500" lnSpcReduction="20000"/>
          </a:bodyPr>
          <a:lstStyle>
            <a:lvl1pPr algn="l" defTabSz="503238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dirty="0"/>
              <a:t>Increasing Call Recording Package </a:t>
            </a:r>
          </a:p>
        </p:txBody>
      </p:sp>
    </p:spTree>
    <p:extLst>
      <p:ext uri="{BB962C8B-B14F-4D97-AF65-F5344CB8AC3E}">
        <p14:creationId xmlns:p14="http://schemas.microsoft.com/office/powerpoint/2010/main" val="53578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184473"/>
            <a:ext cx="7054215" cy="393904"/>
          </a:xfrm>
        </p:spPr>
        <p:txBody>
          <a:bodyPr/>
          <a:lstStyle/>
          <a:p>
            <a:r>
              <a:rPr lang="en-GB" altLang="ja-JP" dirty="0">
                <a:solidFill>
                  <a:schemeClr val="bg2">
                    <a:lumMod val="50000"/>
                  </a:schemeClr>
                </a:solidFill>
              </a:rPr>
              <a:t>Check the recording package assigned to the user </a:t>
            </a:r>
            <a:endParaRPr lang="ja-JP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ja-JP" dirty="0"/>
              <a:t>Find the Current Call Recording Package </a:t>
            </a:r>
            <a:endParaRPr lang="ja-JP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B82749-7876-457F-8D5A-E59031A27A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01"/>
          <a:stretch/>
        </p:blipFill>
        <p:spPr>
          <a:xfrm>
            <a:off x="1407853" y="1880573"/>
            <a:ext cx="5999288" cy="45211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F69BB64-CC89-4702-ACEA-58276CC8A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167" y="1033375"/>
            <a:ext cx="7054215" cy="393904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Click the – button to remove the current package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6C0DCE-1408-4E4B-92ED-F7B6FAE58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991" y="1427279"/>
            <a:ext cx="5976565" cy="461672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7AB910-0733-4CE7-A079-2BC517F27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Amending Recording Package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8533A6C6-56FF-4C14-9C5B-94BD1E466E27}"/>
              </a:ext>
            </a:extLst>
          </p:cNvPr>
          <p:cNvSpPr txBox="1">
            <a:spLocks/>
          </p:cNvSpPr>
          <p:nvPr/>
        </p:nvSpPr>
        <p:spPr>
          <a:xfrm>
            <a:off x="1088567" y="6023040"/>
            <a:ext cx="7054215" cy="654960"/>
          </a:xfrm>
          <a:prstGeom prst="rect">
            <a:avLst/>
          </a:prstGeom>
        </p:spPr>
        <p:txBody>
          <a:bodyPr/>
          <a:lstStyle>
            <a:lvl1pPr marL="0" indent="0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EF7D00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503920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07838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11758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15677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9597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515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435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354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0000"/>
                </a:solidFill>
              </a:rPr>
              <a:t>PLEASE NOTE DO NOT SAVE AT THIS POINT OR YOU WILL LOOSE ALL RECORDINGS !!!!!!!</a:t>
            </a:r>
          </a:p>
        </p:txBody>
      </p:sp>
    </p:spTree>
    <p:extLst>
      <p:ext uri="{BB962C8B-B14F-4D97-AF65-F5344CB8AC3E}">
        <p14:creationId xmlns:p14="http://schemas.microsoft.com/office/powerpoint/2010/main" val="316687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DF5A68C-4DF3-4A85-9A31-89FA391C9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255" y="1885118"/>
            <a:ext cx="7054215" cy="393904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Click additional features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FDEEBE-34DC-4848-B392-32305D87C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Package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5A70E5A6-279E-499A-B1E8-1D74392BD63F}"/>
              </a:ext>
            </a:extLst>
          </p:cNvPr>
          <p:cNvSpPr txBox="1">
            <a:spLocks/>
          </p:cNvSpPr>
          <p:nvPr/>
        </p:nvSpPr>
        <p:spPr>
          <a:xfrm>
            <a:off x="986967" y="1007533"/>
            <a:ext cx="7054215" cy="654960"/>
          </a:xfrm>
          <a:prstGeom prst="rect">
            <a:avLst/>
          </a:prstGeom>
        </p:spPr>
        <p:txBody>
          <a:bodyPr/>
          <a:lstStyle>
            <a:lvl1pPr marL="0" indent="0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EF7D00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503920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07838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11758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15677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9597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515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435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354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0000"/>
                </a:solidFill>
              </a:rPr>
              <a:t>PLEASE NOTE DO NOT SAVE AT THIS POINT OR YOU WILL LOOSE ALL RECORDINGS !!!!!!!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4FBAB9-ED65-4229-B1FD-C5D33EE88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501647"/>
            <a:ext cx="6184232" cy="375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1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DF5A68C-4DF3-4A85-9A31-89FA391C9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255" y="1885118"/>
            <a:ext cx="7054215" cy="393904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Select the new package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FDEEBE-34DC-4848-B392-32305D87C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Package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5A70E5A6-279E-499A-B1E8-1D74392BD63F}"/>
              </a:ext>
            </a:extLst>
          </p:cNvPr>
          <p:cNvSpPr txBox="1">
            <a:spLocks/>
          </p:cNvSpPr>
          <p:nvPr/>
        </p:nvSpPr>
        <p:spPr>
          <a:xfrm>
            <a:off x="986967" y="1007533"/>
            <a:ext cx="7054215" cy="654960"/>
          </a:xfrm>
          <a:prstGeom prst="rect">
            <a:avLst/>
          </a:prstGeom>
        </p:spPr>
        <p:txBody>
          <a:bodyPr/>
          <a:lstStyle>
            <a:lvl1pPr marL="0" indent="0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EF7D00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503920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07838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11758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15677" indent="0" algn="ctr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9597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515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435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354" indent="0" algn="ctr" defTabSz="50397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0000"/>
                </a:solidFill>
              </a:rPr>
              <a:t>PLEASE NOTE DO NOT SAVE AT THIS POINT OR YOU WILL LOOSE ALL RECORDINGS !!!!!!!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E68148-1D37-4D88-A611-948EAF9F49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869"/>
          <a:stretch/>
        </p:blipFill>
        <p:spPr>
          <a:xfrm>
            <a:off x="649705" y="2501647"/>
            <a:ext cx="8478253" cy="380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5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DF5A68C-4DF3-4A85-9A31-89FA391C9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255" y="994781"/>
            <a:ext cx="7054215" cy="393904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You can now see that the new package has been added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FDEEBE-34DC-4848-B392-32305D87C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Package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227649-26E5-4BCF-B340-89E7FDEA8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28" y="1830384"/>
            <a:ext cx="7026442" cy="488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4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DF5A68C-4DF3-4A85-9A31-89FA391C9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255" y="994781"/>
            <a:ext cx="7054215" cy="393904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You can now save to move to the new storage package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FDEEBE-34DC-4848-B392-32305D87C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Package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742C87-2CA1-4E6E-AB34-7483B82C3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08" y="1900989"/>
            <a:ext cx="8389158" cy="438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183557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 - simple">
  <a:themeElements>
    <a:clrScheme name="PRAGMA COLOURS">
      <a:dk1>
        <a:srgbClr val="56575F"/>
      </a:dk1>
      <a:lt1>
        <a:sysClr val="window" lastClr="FFFFFF"/>
      </a:lt1>
      <a:dk2>
        <a:srgbClr val="0086CD"/>
      </a:dk2>
      <a:lt2>
        <a:srgbClr val="FFFFFF"/>
      </a:lt2>
      <a:accent1>
        <a:srgbClr val="52ACE1"/>
      </a:accent1>
      <a:accent2>
        <a:srgbClr val="214157"/>
      </a:accent2>
      <a:accent3>
        <a:srgbClr val="EF7D00"/>
      </a:accent3>
      <a:accent4>
        <a:srgbClr val="56575F"/>
      </a:accent4>
      <a:accent5>
        <a:srgbClr val="0086CD"/>
      </a:accent5>
      <a:accent6>
        <a:srgbClr val="AAABB3"/>
      </a:accent6>
      <a:hlink>
        <a:srgbClr val="EF7D00"/>
      </a:hlink>
      <a:folHlink>
        <a:srgbClr val="7C797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C64D8F54-F03F-48B0-89F9-741CB41C136A}"/>
    </a:ext>
  </a:extLst>
</a:theme>
</file>

<file path=ppt/theme/theme2.xml><?xml version="1.0" encoding="utf-8"?>
<a:theme xmlns:a="http://schemas.openxmlformats.org/drawingml/2006/main" name="1_Pragma">
  <a:themeElements>
    <a:clrScheme name="Pragma">
      <a:dk1>
        <a:srgbClr val="999999"/>
      </a:dk1>
      <a:lt1>
        <a:sysClr val="window" lastClr="FFFFFF"/>
      </a:lt1>
      <a:dk2>
        <a:srgbClr val="C6093B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FF8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78BA7247-C5A0-4E21-86B7-8A59B91BC597}"/>
    </a:ext>
  </a:extLst>
</a:theme>
</file>

<file path=ppt/theme/theme3.xml><?xml version="1.0" encoding="utf-8"?>
<a:theme xmlns:a="http://schemas.openxmlformats.org/drawingml/2006/main" name="Title Slide with Graph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 2</Template>
  <TotalTime>3994</TotalTime>
  <Words>136</Words>
  <Application>Microsoft Macintosh PowerPoint</Application>
  <PresentationFormat>Custom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Content slide - simple</vt:lpstr>
      <vt:lpstr>1_Pragma</vt:lpstr>
      <vt:lpstr>Title Slide with Graphic</vt:lpstr>
      <vt:lpstr>wqh</vt:lpstr>
      <vt:lpstr>Call Recording Additional Storage </vt:lpstr>
      <vt:lpstr>PowerPoint Presentation</vt:lpstr>
      <vt:lpstr>Find the Current Call Recording Package </vt:lpstr>
      <vt:lpstr>Amending Recording Package</vt:lpstr>
      <vt:lpstr>Adding New Package</vt:lpstr>
      <vt:lpstr>Adding New Package</vt:lpstr>
      <vt:lpstr>Adding New Package</vt:lpstr>
      <vt:lpstr>Adding New Package</vt:lpstr>
      <vt:lpstr>Thanks for watching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Lewis</dc:creator>
  <cp:lastModifiedBy>Microsoft Office User</cp:lastModifiedBy>
  <cp:revision>177</cp:revision>
  <dcterms:created xsi:type="dcterms:W3CDTF">2016-02-12T09:14:10Z</dcterms:created>
  <dcterms:modified xsi:type="dcterms:W3CDTF">2018-10-02T14:47:56Z</dcterms:modified>
</cp:coreProperties>
</file>